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7" r:id="rId39"/>
    <p:sldId id="298" r:id="rId40"/>
    <p:sldId id="295" r:id="rId41"/>
    <p:sldId id="296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26A4F2-D8BF-4FD7-AC2F-7BC3F68D864B}" v="5" dt="2021-08-12T02:59:41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n bingquan" userId="fceb9097da8659d8" providerId="LiveId" clId="{FD26A4F2-D8BF-4FD7-AC2F-7BC3F68D864B}"/>
    <pc:docChg chg="custSel addSld modSld">
      <pc:chgData name="shen bingquan" userId="fceb9097da8659d8" providerId="LiveId" clId="{FD26A4F2-D8BF-4FD7-AC2F-7BC3F68D864B}" dt="2021-08-12T03:00:11.828" v="45" actId="1036"/>
      <pc:docMkLst>
        <pc:docMk/>
      </pc:docMkLst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56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56"/>
            <ac:picMk id="2" creationId="{001F9E27-7BEF-4492-B7A7-5639DF0D8BC0}"/>
          </ac:picMkLst>
        </pc:pic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57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57"/>
            <ac:picMk id="2" creationId="{266B8124-A7C9-4A03-8BCE-52D8C06793C9}"/>
          </ac:picMkLst>
        </pc:pic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59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59"/>
            <ac:picMk id="3" creationId="{D01EF407-55DD-4CAA-8777-0412BD118E9F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59"/>
            <ac:inkMk id="2" creationId="{C585BEE9-5157-4031-8E4E-6EFB8876EA37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60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60"/>
            <ac:picMk id="3" creationId="{4D09D6BE-6C67-4B71-80FC-256283CC2B77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60"/>
            <ac:inkMk id="2" creationId="{B8F32480-7E11-440C-9B49-9A986EFCE592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61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61"/>
            <ac:picMk id="3" creationId="{65B4CFFC-11B5-4E6E-9A1C-96AADF9FB1DD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61"/>
            <ac:inkMk id="2" creationId="{DF4FA9D5-CA56-48C0-AC7B-C7C280C501BC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62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62"/>
            <ac:picMk id="3" creationId="{85506A56-F156-4ECD-B9EC-97E6BE10DA11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62"/>
            <ac:inkMk id="2" creationId="{F46A6E2F-7274-4D0E-91FC-92791CAE2820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63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63"/>
            <ac:picMk id="4" creationId="{93BB2329-99F4-4EF3-8F71-881EDEA43144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63"/>
            <ac:inkMk id="3" creationId="{4BC3E111-5C91-453A-B31B-7FCC59FC893E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65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65"/>
            <ac:picMk id="4" creationId="{7A183C9F-2104-4F10-8AA4-13F67DD4BDF0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65"/>
            <ac:inkMk id="3" creationId="{F7C6A142-7C50-457F-8A10-2E0769573F0A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66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66"/>
            <ac:picMk id="5" creationId="{3DBFBE37-57AD-4E0B-AE18-8119332ACCDF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66"/>
            <ac:inkMk id="4" creationId="{A0F9A715-B487-4123-B3BD-B4F79417F43A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67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67"/>
            <ac:picMk id="3" creationId="{174507B7-BE64-4F49-ABD2-51D445C743B6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67"/>
            <ac:inkMk id="2" creationId="{32C9D82A-85BC-4E97-8390-38BEC87BA2D9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68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68"/>
            <ac:picMk id="3" creationId="{B8D03D0C-4CC2-461A-AB08-CF1F505830DD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68"/>
            <ac:inkMk id="2" creationId="{8EECBDE0-F86C-4532-9461-FF8E79C58164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69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69"/>
            <ac:picMk id="5" creationId="{EB65F07F-4C8C-4BA1-9D5D-6831DEE62E00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69"/>
            <ac:inkMk id="4" creationId="{D3615608-9B0A-4BF0-930D-DFC2CFE7DA3C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70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70"/>
            <ac:picMk id="4" creationId="{C88F1FE5-EEA8-4E21-B004-0FEA45D099C3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70"/>
            <ac:inkMk id="3" creationId="{A199F6D1-B5F3-4D5E-B147-924B68FF32D3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71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71"/>
            <ac:picMk id="3" creationId="{274DC8DB-5E90-4B9B-9FD0-5773EFAFCDD4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71"/>
            <ac:inkMk id="2" creationId="{17972801-DEBE-490D-878D-B319D2B4FE2F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72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72"/>
            <ac:picMk id="3" creationId="{2F35BB30-3F20-4EE5-A956-05A468AC7EEA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72"/>
            <ac:inkMk id="2" creationId="{4A5253BB-62EC-4F7F-93A1-F30AC15F1F1F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73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73"/>
            <ac:picMk id="3" creationId="{EBCB5B01-25F1-47A5-9329-2C59714D3BEF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73"/>
            <ac:inkMk id="2" creationId="{B006E396-8175-416D-AF90-B1F88CC64B54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74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74"/>
            <ac:picMk id="3" creationId="{F51077A9-31F0-4BBF-8F95-AAAC3427878A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74"/>
            <ac:inkMk id="2" creationId="{52978C68-BA38-4AF0-B2CA-2B56F7B40A1E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75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75"/>
            <ac:picMk id="5" creationId="{2482217D-0865-469F-963E-04D992CEC234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75"/>
            <ac:inkMk id="4" creationId="{7F662056-4060-4504-B5B2-D582BE55C147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76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76"/>
            <ac:picMk id="3" creationId="{C851F1D0-1C88-47CB-8C4A-31070AE2174B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76"/>
            <ac:inkMk id="2" creationId="{326E70EA-F7FC-44DF-BFD4-60C4E114B01E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77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77"/>
            <ac:picMk id="4" creationId="{134B5D96-5EC1-477B-A183-BD48DCCFE261}"/>
          </ac:picMkLst>
        </pc:pic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78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78"/>
            <ac:picMk id="2" creationId="{B3EA59BB-A28F-45F9-A5F8-586C148EE9B9}"/>
          </ac:picMkLst>
        </pc:pic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79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79"/>
            <ac:picMk id="3" creationId="{AA2ECE05-B83C-4220-9B73-DD60DA391E88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79"/>
            <ac:inkMk id="2" creationId="{6A90C6C4-3935-403E-B9C8-697A1D26BE40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80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80"/>
            <ac:picMk id="3" creationId="{EBC0503D-9456-4120-A476-7C53AB37E89B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80"/>
            <ac:inkMk id="2" creationId="{BECC41AA-1107-45F0-BF07-34105A931280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81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81"/>
            <ac:picMk id="5" creationId="{298FF6E6-46E4-46C5-B299-4AE6021EFDC7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81"/>
            <ac:inkMk id="4" creationId="{C3D91AE1-E7E4-496E-804E-72C3570FAD7E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82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82"/>
            <ac:picMk id="3" creationId="{86462288-9ACE-403D-A70E-3FE93D4C276F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82"/>
            <ac:inkMk id="2" creationId="{271EE5ED-07CD-4919-A40A-CC477785CE50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83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83"/>
            <ac:picMk id="3" creationId="{4280D85D-B214-4CDB-8CC9-26FD9EC49EBF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83"/>
            <ac:inkMk id="2" creationId="{EB4C5105-52A1-49C1-AA7A-27EBB558586E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84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84"/>
            <ac:picMk id="6" creationId="{8A6787E0-9C2D-4504-992E-1821D8561F32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84"/>
            <ac:inkMk id="5" creationId="{3A600A3C-0614-40E3-A176-DE5C8442D0A4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85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85"/>
            <ac:picMk id="4" creationId="{DDB8CAC8-DB31-4EA9-8763-4C1F741666E4}"/>
          </ac:picMkLst>
        </pc:pic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86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86"/>
            <ac:picMk id="3" creationId="{A5E26B6B-9CCC-47B9-96A3-CAE7C00CCE6B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86"/>
            <ac:inkMk id="2" creationId="{24500B1C-F12E-4C7D-B490-97A6E97100E3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87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87"/>
            <ac:picMk id="5" creationId="{C5A5EAAE-ADD1-46B7-962C-C617543CEC22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87"/>
            <ac:inkMk id="4" creationId="{FEACDBF4-F59F-488B-B5B7-6AA3B337F160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88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88"/>
            <ac:picMk id="3" creationId="{688CBBE6-03DB-4F3E-A762-2ABDAFE1ED6E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88"/>
            <ac:inkMk id="2" creationId="{39E23DC2-8BEE-476A-9D10-67B74683E766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89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89"/>
            <ac:picMk id="4" creationId="{CFE39D51-ADFB-4881-B055-EB921A1AF667}"/>
          </ac:picMkLst>
        </pc:pic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90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90"/>
            <ac:picMk id="3" creationId="{2A7A35EF-00F9-4999-BF89-0B665E829F68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90"/>
            <ac:inkMk id="2" creationId="{8A07C386-F609-4340-A452-5E2FFF9883EA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91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91"/>
            <ac:picMk id="3" creationId="{E9983338-C67A-4C61-B212-1AB4EB462C58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91"/>
            <ac:inkMk id="2" creationId="{A83850CE-0097-4F24-A708-9B2B2EC56824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92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92"/>
            <ac:picMk id="3" creationId="{0F365C0B-B5EB-4ABD-A153-91D54EB35B3A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92"/>
            <ac:inkMk id="2" creationId="{6A731290-3CDD-450B-A306-0081005CD1CC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93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93"/>
            <ac:picMk id="3" creationId="{ED7F5ED1-300B-46BF-85AA-947BF1B8E24A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93"/>
            <ac:inkMk id="2" creationId="{5D961062-6307-4C5B-A6AD-96949395D380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94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94"/>
            <ac:picMk id="5" creationId="{A83474DF-6357-4142-828D-714B997BE161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0" sldId="294"/>
            <ac:inkMk id="4" creationId="{1E64C85F-7F8C-4D75-87AB-2043BC269C26}"/>
          </ac:inkMkLst>
        </pc:inkChg>
      </pc:sldChg>
      <pc:sldChg chg="delSp modTransition modAnim">
        <pc:chgData name="shen bingquan" userId="fceb9097da8659d8" providerId="LiveId" clId="{FD26A4F2-D8BF-4FD7-AC2F-7BC3F68D864B}" dt="2021-08-12T02:53:23.016" v="0"/>
        <pc:sldMkLst>
          <pc:docMk/>
          <pc:sldMk cId="0" sldId="295"/>
        </pc:sldMkLst>
        <pc:picChg chg="del">
          <ac:chgData name="shen bingquan" userId="fceb9097da8659d8" providerId="LiveId" clId="{FD26A4F2-D8BF-4FD7-AC2F-7BC3F68D864B}" dt="2021-08-12T02:53:23.016" v="0"/>
          <ac:picMkLst>
            <pc:docMk/>
            <pc:sldMk cId="0" sldId="295"/>
            <ac:picMk id="3" creationId="{A80A7B38-3E08-497B-9779-430367A796F4}"/>
          </ac:picMkLst>
        </pc:picChg>
      </pc:sldChg>
      <pc:sldChg chg="modTransition">
        <pc:chgData name="shen bingquan" userId="fceb9097da8659d8" providerId="LiveId" clId="{FD26A4F2-D8BF-4FD7-AC2F-7BC3F68D864B}" dt="2021-08-12T02:53:23.016" v="0"/>
        <pc:sldMkLst>
          <pc:docMk/>
          <pc:sldMk cId="0" sldId="296"/>
        </pc:sldMkLst>
      </pc:sldChg>
      <pc:sldChg chg="delSp modSp mod modTransition modAnim">
        <pc:chgData name="shen bingquan" userId="fceb9097da8659d8" providerId="LiveId" clId="{FD26A4F2-D8BF-4FD7-AC2F-7BC3F68D864B}" dt="2021-08-12T03:00:11.828" v="45" actId="1036"/>
        <pc:sldMkLst>
          <pc:docMk/>
          <pc:sldMk cId="1562078836" sldId="297"/>
        </pc:sldMkLst>
        <pc:spChg chg="mod">
          <ac:chgData name="shen bingquan" userId="fceb9097da8659d8" providerId="LiveId" clId="{FD26A4F2-D8BF-4FD7-AC2F-7BC3F68D864B}" dt="2021-08-12T03:00:11.828" v="45" actId="1036"/>
          <ac:spMkLst>
            <pc:docMk/>
            <pc:sldMk cId="1562078836" sldId="297"/>
            <ac:spMk id="7" creationId="{694BD9FB-6636-4381-A7B2-1E93E1B35D7E}"/>
          </ac:spMkLst>
        </pc:spChg>
        <pc:picChg chg="del">
          <ac:chgData name="shen bingquan" userId="fceb9097da8659d8" providerId="LiveId" clId="{FD26A4F2-D8BF-4FD7-AC2F-7BC3F68D864B}" dt="2021-08-12T02:53:23.016" v="0"/>
          <ac:picMkLst>
            <pc:docMk/>
            <pc:sldMk cId="1562078836" sldId="297"/>
            <ac:picMk id="10" creationId="{C7DF5121-55F9-4BE9-80B2-934EEDAF86EE}"/>
          </ac:picMkLst>
        </pc:picChg>
        <pc:inkChg chg="del">
          <ac:chgData name="shen bingquan" userId="fceb9097da8659d8" providerId="LiveId" clId="{FD26A4F2-D8BF-4FD7-AC2F-7BC3F68D864B}" dt="2021-08-12T02:53:23.016" v="0"/>
          <ac:inkMkLst>
            <pc:docMk/>
            <pc:sldMk cId="1562078836" sldId="297"/>
            <ac:inkMk id="8" creationId="{EBFCDCA4-544F-478E-8FA1-B3A7FFBB08C5}"/>
          </ac:inkMkLst>
        </pc:inkChg>
      </pc:sldChg>
      <pc:sldChg chg="addSp delSp modSp new mod">
        <pc:chgData name="shen bingquan" userId="fceb9097da8659d8" providerId="LiveId" clId="{FD26A4F2-D8BF-4FD7-AC2F-7BC3F68D864B}" dt="2021-08-12T02:59:41.277" v="36" actId="1076"/>
        <pc:sldMkLst>
          <pc:docMk/>
          <pc:sldMk cId="2509256554" sldId="298"/>
        </pc:sldMkLst>
        <pc:spChg chg="mod">
          <ac:chgData name="shen bingquan" userId="fceb9097da8659d8" providerId="LiveId" clId="{FD26A4F2-D8BF-4FD7-AC2F-7BC3F68D864B}" dt="2021-08-12T02:54:02.937" v="21" actId="20577"/>
          <ac:spMkLst>
            <pc:docMk/>
            <pc:sldMk cId="2509256554" sldId="298"/>
            <ac:spMk id="2" creationId="{0C0DF389-62AC-492B-BC87-F3AA3FCC6ED0}"/>
          </ac:spMkLst>
        </pc:spChg>
        <pc:spChg chg="del">
          <ac:chgData name="shen bingquan" userId="fceb9097da8659d8" providerId="LiveId" clId="{FD26A4F2-D8BF-4FD7-AC2F-7BC3F68D864B}" dt="2021-08-12T02:59:36.300" v="32" actId="478"/>
          <ac:spMkLst>
            <pc:docMk/>
            <pc:sldMk cId="2509256554" sldId="298"/>
            <ac:spMk id="3" creationId="{5456638B-02FA-42D4-8CA6-00535F225FE5}"/>
          </ac:spMkLst>
        </pc:spChg>
        <pc:spChg chg="add mod">
          <ac:chgData name="shen bingquan" userId="fceb9097da8659d8" providerId="LiveId" clId="{FD26A4F2-D8BF-4FD7-AC2F-7BC3F68D864B}" dt="2021-08-12T02:54:42.799" v="31" actId="1076"/>
          <ac:spMkLst>
            <pc:docMk/>
            <pc:sldMk cId="2509256554" sldId="298"/>
            <ac:spMk id="5" creationId="{FA1B39F8-D50F-4377-A83A-C6B74EB62ABB}"/>
          </ac:spMkLst>
        </pc:spChg>
        <pc:picChg chg="add mod">
          <ac:chgData name="shen bingquan" userId="fceb9097da8659d8" providerId="LiveId" clId="{FD26A4F2-D8BF-4FD7-AC2F-7BC3F68D864B}" dt="2021-08-12T02:59:41.277" v="36" actId="1076"/>
          <ac:picMkLst>
            <pc:docMk/>
            <pc:sldMk cId="2509256554" sldId="298"/>
            <ac:picMk id="1026" creationId="{AF6B9B59-6775-4275-8725-259DDF2C19EE}"/>
          </ac:picMkLst>
        </pc:picChg>
      </pc:sldChg>
    </pc:docChg>
  </pc:docChgLst>
  <pc:docChgLst>
    <pc:chgData name="shen bingquan" userId="fceb9097da8659d8" providerId="LiveId" clId="{0DCCC04E-747D-4730-B538-C29C199F3A83}"/>
    <pc:docChg chg="undo custSel addSld delSld modSld modMainMaster">
      <pc:chgData name="shen bingquan" userId="fceb9097da8659d8" providerId="LiveId" clId="{0DCCC04E-747D-4730-B538-C29C199F3A83}" dt="2020-09-01T08:19:06.592" v="458"/>
      <pc:docMkLst>
        <pc:docMk/>
      </pc:docMkLst>
      <pc:sldChg chg="addSp modSp">
        <pc:chgData name="shen bingquan" userId="fceb9097da8659d8" providerId="LiveId" clId="{0DCCC04E-747D-4730-B538-C29C199F3A83}" dt="2020-08-31T08:17:11.066" v="159"/>
        <pc:sldMkLst>
          <pc:docMk/>
          <pc:sldMk cId="0" sldId="256"/>
        </pc:sldMkLst>
        <pc:picChg chg="add mod">
          <ac:chgData name="shen bingquan" userId="fceb9097da8659d8" providerId="LiveId" clId="{0DCCC04E-747D-4730-B538-C29C199F3A83}" dt="2020-08-31T08:17:11.066" v="159"/>
          <ac:picMkLst>
            <pc:docMk/>
            <pc:sldMk cId="0" sldId="256"/>
            <ac:picMk id="2" creationId="{001F9E27-7BEF-4492-B7A7-5639DF0D8BC0}"/>
          </ac:picMkLst>
        </pc:picChg>
      </pc:sldChg>
      <pc:sldChg chg="addSp modSp">
        <pc:chgData name="shen bingquan" userId="fceb9097da8659d8" providerId="LiveId" clId="{0DCCC04E-747D-4730-B538-C29C199F3A83}" dt="2020-08-31T08:18:40.023" v="160"/>
        <pc:sldMkLst>
          <pc:docMk/>
          <pc:sldMk cId="0" sldId="257"/>
        </pc:sldMkLst>
        <pc:picChg chg="add mod">
          <ac:chgData name="shen bingquan" userId="fceb9097da8659d8" providerId="LiveId" clId="{0DCCC04E-747D-4730-B538-C29C199F3A83}" dt="2020-08-31T08:18:40.023" v="160"/>
          <ac:picMkLst>
            <pc:docMk/>
            <pc:sldMk cId="0" sldId="257"/>
            <ac:picMk id="2" creationId="{266B8124-A7C9-4A03-8BCE-52D8C06793C9}"/>
          </ac:picMkLst>
        </pc:picChg>
      </pc:sldChg>
      <pc:sldChg chg="del">
        <pc:chgData name="shen bingquan" userId="fceb9097da8659d8" providerId="LiveId" clId="{0DCCC04E-747D-4730-B538-C29C199F3A83}" dt="2020-08-31T08:05:40.932" v="4" actId="47"/>
        <pc:sldMkLst>
          <pc:docMk/>
          <pc:sldMk cId="0" sldId="258"/>
        </pc:sldMkLst>
      </pc:sldChg>
      <pc:sldChg chg="addSp modSp">
        <pc:chgData name="shen bingquan" userId="fceb9097da8659d8" providerId="LiveId" clId="{0DCCC04E-747D-4730-B538-C29C199F3A83}" dt="2020-08-31T08:28:02.354" v="348"/>
        <pc:sldMkLst>
          <pc:docMk/>
          <pc:sldMk cId="0" sldId="259"/>
        </pc:sldMkLst>
        <pc:picChg chg="add mod">
          <ac:chgData name="shen bingquan" userId="fceb9097da8659d8" providerId="LiveId" clId="{0DCCC04E-747D-4730-B538-C29C199F3A83}" dt="2020-08-31T08:28:02.354" v="348"/>
          <ac:picMkLst>
            <pc:docMk/>
            <pc:sldMk cId="0" sldId="259"/>
            <ac:picMk id="3" creationId="{D01EF407-55DD-4CAA-8777-0412BD118E9F}"/>
          </ac:picMkLst>
        </pc:picChg>
        <pc:inkChg chg="add">
          <ac:chgData name="shen bingquan" userId="fceb9097da8659d8" providerId="LiveId" clId="{0DCCC04E-747D-4730-B538-C29C199F3A83}" dt="2020-08-31T08:28:02.354" v="348"/>
          <ac:inkMkLst>
            <pc:docMk/>
            <pc:sldMk cId="0" sldId="259"/>
            <ac:inkMk id="2" creationId="{C585BEE9-5157-4031-8E4E-6EFB8876EA37}"/>
          </ac:inkMkLst>
        </pc:inkChg>
      </pc:sldChg>
      <pc:sldChg chg="addSp modSp">
        <pc:chgData name="shen bingquan" userId="fceb9097da8659d8" providerId="LiveId" clId="{0DCCC04E-747D-4730-B538-C29C199F3A83}" dt="2020-08-31T08:31:04.082" v="349"/>
        <pc:sldMkLst>
          <pc:docMk/>
          <pc:sldMk cId="0" sldId="260"/>
        </pc:sldMkLst>
        <pc:picChg chg="add mod">
          <ac:chgData name="shen bingquan" userId="fceb9097da8659d8" providerId="LiveId" clId="{0DCCC04E-747D-4730-B538-C29C199F3A83}" dt="2020-08-31T08:31:04.082" v="349"/>
          <ac:picMkLst>
            <pc:docMk/>
            <pc:sldMk cId="0" sldId="260"/>
            <ac:picMk id="3" creationId="{4D09D6BE-6C67-4B71-80FC-256283CC2B77}"/>
          </ac:picMkLst>
        </pc:picChg>
        <pc:inkChg chg="add">
          <ac:chgData name="shen bingquan" userId="fceb9097da8659d8" providerId="LiveId" clId="{0DCCC04E-747D-4730-B538-C29C199F3A83}" dt="2020-08-31T08:31:04.082" v="349"/>
          <ac:inkMkLst>
            <pc:docMk/>
            <pc:sldMk cId="0" sldId="260"/>
            <ac:inkMk id="2" creationId="{B8F32480-7E11-440C-9B49-9A986EFCE592}"/>
          </ac:inkMkLst>
        </pc:inkChg>
      </pc:sldChg>
      <pc:sldChg chg="addSp modSp">
        <pc:chgData name="shen bingquan" userId="fceb9097da8659d8" providerId="LiveId" clId="{0DCCC04E-747D-4730-B538-C29C199F3A83}" dt="2020-08-31T08:36:33.961" v="350"/>
        <pc:sldMkLst>
          <pc:docMk/>
          <pc:sldMk cId="0" sldId="261"/>
        </pc:sldMkLst>
        <pc:picChg chg="add mod">
          <ac:chgData name="shen bingquan" userId="fceb9097da8659d8" providerId="LiveId" clId="{0DCCC04E-747D-4730-B538-C29C199F3A83}" dt="2020-08-31T08:36:33.961" v="350"/>
          <ac:picMkLst>
            <pc:docMk/>
            <pc:sldMk cId="0" sldId="261"/>
            <ac:picMk id="3" creationId="{65B4CFFC-11B5-4E6E-9A1C-96AADF9FB1DD}"/>
          </ac:picMkLst>
        </pc:picChg>
        <pc:inkChg chg="add">
          <ac:chgData name="shen bingquan" userId="fceb9097da8659d8" providerId="LiveId" clId="{0DCCC04E-747D-4730-B538-C29C199F3A83}" dt="2020-08-31T08:36:33.961" v="350"/>
          <ac:inkMkLst>
            <pc:docMk/>
            <pc:sldMk cId="0" sldId="261"/>
            <ac:inkMk id="2" creationId="{DF4FA9D5-CA56-48C0-AC7B-C7C280C501BC}"/>
          </ac:inkMkLst>
        </pc:inkChg>
      </pc:sldChg>
      <pc:sldChg chg="addSp modSp">
        <pc:chgData name="shen bingquan" userId="fceb9097da8659d8" providerId="LiveId" clId="{0DCCC04E-747D-4730-B538-C29C199F3A83}" dt="2020-08-31T08:39:03.488" v="351"/>
        <pc:sldMkLst>
          <pc:docMk/>
          <pc:sldMk cId="0" sldId="262"/>
        </pc:sldMkLst>
        <pc:picChg chg="add mod">
          <ac:chgData name="shen bingquan" userId="fceb9097da8659d8" providerId="LiveId" clId="{0DCCC04E-747D-4730-B538-C29C199F3A83}" dt="2020-08-31T08:39:03.488" v="351"/>
          <ac:picMkLst>
            <pc:docMk/>
            <pc:sldMk cId="0" sldId="262"/>
            <ac:picMk id="3" creationId="{85506A56-F156-4ECD-B9EC-97E6BE10DA11}"/>
          </ac:picMkLst>
        </pc:picChg>
        <pc:inkChg chg="add">
          <ac:chgData name="shen bingquan" userId="fceb9097da8659d8" providerId="LiveId" clId="{0DCCC04E-747D-4730-B538-C29C199F3A83}" dt="2020-08-31T08:39:03.488" v="351"/>
          <ac:inkMkLst>
            <pc:docMk/>
            <pc:sldMk cId="0" sldId="262"/>
            <ac:inkMk id="2" creationId="{F46A6E2F-7274-4D0E-91FC-92791CAE2820}"/>
          </ac:inkMkLst>
        </pc:inkChg>
      </pc:sldChg>
      <pc:sldChg chg="addSp delSp modSp modTransition modAnim">
        <pc:chgData name="shen bingquan" userId="fceb9097da8659d8" providerId="LiveId" clId="{0DCCC04E-747D-4730-B538-C29C199F3A83}" dt="2020-08-31T08:43:11.404" v="354"/>
        <pc:sldMkLst>
          <pc:docMk/>
          <pc:sldMk cId="0" sldId="263"/>
        </pc:sldMkLst>
        <pc:picChg chg="add del mod">
          <ac:chgData name="shen bingquan" userId="fceb9097da8659d8" providerId="LiveId" clId="{0DCCC04E-747D-4730-B538-C29C199F3A83}" dt="2020-08-31T08:42:23.776" v="353"/>
          <ac:picMkLst>
            <pc:docMk/>
            <pc:sldMk cId="0" sldId="263"/>
            <ac:picMk id="2" creationId="{E3DB9829-527F-4C4E-83E4-8C2DB106AE7B}"/>
          </ac:picMkLst>
        </pc:picChg>
        <pc:picChg chg="add mod">
          <ac:chgData name="shen bingquan" userId="fceb9097da8659d8" providerId="LiveId" clId="{0DCCC04E-747D-4730-B538-C29C199F3A83}" dt="2020-08-31T08:43:11.404" v="354"/>
          <ac:picMkLst>
            <pc:docMk/>
            <pc:sldMk cId="0" sldId="263"/>
            <ac:picMk id="4" creationId="{93BB2329-99F4-4EF3-8F71-881EDEA43144}"/>
          </ac:picMkLst>
        </pc:picChg>
        <pc:inkChg chg="add">
          <ac:chgData name="shen bingquan" userId="fceb9097da8659d8" providerId="LiveId" clId="{0DCCC04E-747D-4730-B538-C29C199F3A83}" dt="2020-08-31T08:43:11.404" v="354"/>
          <ac:inkMkLst>
            <pc:docMk/>
            <pc:sldMk cId="0" sldId="263"/>
            <ac:inkMk id="3" creationId="{4BC3E111-5C91-453A-B31B-7FCC59FC893E}"/>
          </ac:inkMkLst>
        </pc:inkChg>
      </pc:sldChg>
      <pc:sldChg chg="del">
        <pc:chgData name="shen bingquan" userId="fceb9097da8659d8" providerId="LiveId" clId="{0DCCC04E-747D-4730-B538-C29C199F3A83}" dt="2020-08-31T08:05:37.667" v="3" actId="47"/>
        <pc:sldMkLst>
          <pc:docMk/>
          <pc:sldMk cId="0" sldId="264"/>
        </pc:sldMkLst>
      </pc:sldChg>
      <pc:sldChg chg="addSp delSp modSp modTransition modAnim">
        <pc:chgData name="shen bingquan" userId="fceb9097da8659d8" providerId="LiveId" clId="{0DCCC04E-747D-4730-B538-C29C199F3A83}" dt="2020-08-31T08:44:12.063" v="357"/>
        <pc:sldMkLst>
          <pc:docMk/>
          <pc:sldMk cId="0" sldId="265"/>
        </pc:sldMkLst>
        <pc:picChg chg="add del mod">
          <ac:chgData name="shen bingquan" userId="fceb9097da8659d8" providerId="LiveId" clId="{0DCCC04E-747D-4730-B538-C29C199F3A83}" dt="2020-08-31T08:43:23.667" v="356"/>
          <ac:picMkLst>
            <pc:docMk/>
            <pc:sldMk cId="0" sldId="265"/>
            <ac:picMk id="2" creationId="{F267CD90-0285-4C41-935A-5794C0022865}"/>
          </ac:picMkLst>
        </pc:picChg>
        <pc:picChg chg="add mod">
          <ac:chgData name="shen bingquan" userId="fceb9097da8659d8" providerId="LiveId" clId="{0DCCC04E-747D-4730-B538-C29C199F3A83}" dt="2020-08-31T08:44:12.063" v="357"/>
          <ac:picMkLst>
            <pc:docMk/>
            <pc:sldMk cId="0" sldId="265"/>
            <ac:picMk id="4" creationId="{7A183C9F-2104-4F10-8AA4-13F67DD4BDF0}"/>
          </ac:picMkLst>
        </pc:picChg>
        <pc:inkChg chg="add">
          <ac:chgData name="shen bingquan" userId="fceb9097da8659d8" providerId="LiveId" clId="{0DCCC04E-747D-4730-B538-C29C199F3A83}" dt="2020-08-31T08:44:12.063" v="357"/>
          <ac:inkMkLst>
            <pc:docMk/>
            <pc:sldMk cId="0" sldId="265"/>
            <ac:inkMk id="3" creationId="{F7C6A142-7C50-457F-8A10-2E0769573F0A}"/>
          </ac:inkMkLst>
        </pc:inkChg>
      </pc:sldChg>
      <pc:sldChg chg="addSp delSp modSp modTransition modAnim">
        <pc:chgData name="shen bingquan" userId="fceb9097da8659d8" providerId="LiveId" clId="{0DCCC04E-747D-4730-B538-C29C199F3A83}" dt="2020-08-31T08:46:48.159" v="359"/>
        <pc:sldMkLst>
          <pc:docMk/>
          <pc:sldMk cId="0" sldId="266"/>
        </pc:sldMkLst>
        <pc:picChg chg="add del mod">
          <ac:chgData name="shen bingquan" userId="fceb9097da8659d8" providerId="LiveId" clId="{0DCCC04E-747D-4730-B538-C29C199F3A83}" dt="2020-08-31T08:44:13.951" v="358"/>
          <ac:picMkLst>
            <pc:docMk/>
            <pc:sldMk cId="0" sldId="266"/>
            <ac:picMk id="3" creationId="{6F95F963-B01E-4BBF-884F-3984BA7E9318}"/>
          </ac:picMkLst>
        </pc:picChg>
        <pc:picChg chg="add mod">
          <ac:chgData name="shen bingquan" userId="fceb9097da8659d8" providerId="LiveId" clId="{0DCCC04E-747D-4730-B538-C29C199F3A83}" dt="2020-08-31T08:46:48.159" v="359"/>
          <ac:picMkLst>
            <pc:docMk/>
            <pc:sldMk cId="0" sldId="266"/>
            <ac:picMk id="5" creationId="{3DBFBE37-57AD-4E0B-AE18-8119332ACCDF}"/>
          </ac:picMkLst>
        </pc:picChg>
        <pc:inkChg chg="add del">
          <ac:chgData name="shen bingquan" userId="fceb9097da8659d8" providerId="LiveId" clId="{0DCCC04E-747D-4730-B538-C29C199F3A83}" dt="2020-08-31T08:44:13.951" v="358"/>
          <ac:inkMkLst>
            <pc:docMk/>
            <pc:sldMk cId="0" sldId="266"/>
            <ac:inkMk id="2" creationId="{022E2686-29F9-4546-B108-E8B494F9083E}"/>
          </ac:inkMkLst>
        </pc:inkChg>
        <pc:inkChg chg="add">
          <ac:chgData name="shen bingquan" userId="fceb9097da8659d8" providerId="LiveId" clId="{0DCCC04E-747D-4730-B538-C29C199F3A83}" dt="2020-08-31T08:46:48.159" v="359"/>
          <ac:inkMkLst>
            <pc:docMk/>
            <pc:sldMk cId="0" sldId="266"/>
            <ac:inkMk id="4" creationId="{A0F9A715-B487-4123-B3BD-B4F79417F43A}"/>
          </ac:inkMkLst>
        </pc:inkChg>
      </pc:sldChg>
      <pc:sldChg chg="addSp modSp">
        <pc:chgData name="shen bingquan" userId="fceb9097da8659d8" providerId="LiveId" clId="{0DCCC04E-747D-4730-B538-C29C199F3A83}" dt="2020-08-31T08:46:48.159" v="359"/>
        <pc:sldMkLst>
          <pc:docMk/>
          <pc:sldMk cId="0" sldId="267"/>
        </pc:sldMkLst>
        <pc:picChg chg="add mod">
          <ac:chgData name="shen bingquan" userId="fceb9097da8659d8" providerId="LiveId" clId="{0DCCC04E-747D-4730-B538-C29C199F3A83}" dt="2020-08-31T08:46:48.159" v="359"/>
          <ac:picMkLst>
            <pc:docMk/>
            <pc:sldMk cId="0" sldId="267"/>
            <ac:picMk id="3" creationId="{174507B7-BE64-4F49-ABD2-51D445C743B6}"/>
          </ac:picMkLst>
        </pc:picChg>
        <pc:inkChg chg="add">
          <ac:chgData name="shen bingquan" userId="fceb9097da8659d8" providerId="LiveId" clId="{0DCCC04E-747D-4730-B538-C29C199F3A83}" dt="2020-08-31T08:46:48.159" v="359"/>
          <ac:inkMkLst>
            <pc:docMk/>
            <pc:sldMk cId="0" sldId="267"/>
            <ac:inkMk id="2" creationId="{32C9D82A-85BC-4E97-8390-38BEC87BA2D9}"/>
          </ac:inkMkLst>
        </pc:inkChg>
      </pc:sldChg>
      <pc:sldChg chg="addSp modSp">
        <pc:chgData name="shen bingquan" userId="fceb9097da8659d8" providerId="LiveId" clId="{0DCCC04E-747D-4730-B538-C29C199F3A83}" dt="2020-08-31T08:50:21.667" v="360"/>
        <pc:sldMkLst>
          <pc:docMk/>
          <pc:sldMk cId="0" sldId="268"/>
        </pc:sldMkLst>
        <pc:picChg chg="add mod">
          <ac:chgData name="shen bingquan" userId="fceb9097da8659d8" providerId="LiveId" clId="{0DCCC04E-747D-4730-B538-C29C199F3A83}" dt="2020-08-31T08:50:21.667" v="360"/>
          <ac:picMkLst>
            <pc:docMk/>
            <pc:sldMk cId="0" sldId="268"/>
            <ac:picMk id="3" creationId="{B8D03D0C-4CC2-461A-AB08-CF1F505830DD}"/>
          </ac:picMkLst>
        </pc:picChg>
        <pc:inkChg chg="add">
          <ac:chgData name="shen bingquan" userId="fceb9097da8659d8" providerId="LiveId" clId="{0DCCC04E-747D-4730-B538-C29C199F3A83}" dt="2020-08-31T08:50:21.667" v="360"/>
          <ac:inkMkLst>
            <pc:docMk/>
            <pc:sldMk cId="0" sldId="268"/>
            <ac:inkMk id="2" creationId="{8EECBDE0-F86C-4532-9461-FF8E79C58164}"/>
          </ac:inkMkLst>
        </pc:inkChg>
      </pc:sldChg>
      <pc:sldChg chg="addSp delSp modSp modTransition modAnim">
        <pc:chgData name="shen bingquan" userId="fceb9097da8659d8" providerId="LiveId" clId="{0DCCC04E-747D-4730-B538-C29C199F3A83}" dt="2020-08-31T08:53:05.570" v="363"/>
        <pc:sldMkLst>
          <pc:docMk/>
          <pc:sldMk cId="0" sldId="269"/>
        </pc:sldMkLst>
        <pc:picChg chg="add del mod">
          <ac:chgData name="shen bingquan" userId="fceb9097da8659d8" providerId="LiveId" clId="{0DCCC04E-747D-4730-B538-C29C199F3A83}" dt="2020-08-31T08:50:50.848" v="362"/>
          <ac:picMkLst>
            <pc:docMk/>
            <pc:sldMk cId="0" sldId="269"/>
            <ac:picMk id="3" creationId="{D43DC970-DB57-4983-9A6C-7F8C3B3B882F}"/>
          </ac:picMkLst>
        </pc:picChg>
        <pc:picChg chg="add mod">
          <ac:chgData name="shen bingquan" userId="fceb9097da8659d8" providerId="LiveId" clId="{0DCCC04E-747D-4730-B538-C29C199F3A83}" dt="2020-08-31T08:53:05.570" v="363"/>
          <ac:picMkLst>
            <pc:docMk/>
            <pc:sldMk cId="0" sldId="269"/>
            <ac:picMk id="5" creationId="{EB65F07F-4C8C-4BA1-9D5D-6831DEE62E00}"/>
          </ac:picMkLst>
        </pc:picChg>
        <pc:inkChg chg="add del">
          <ac:chgData name="shen bingquan" userId="fceb9097da8659d8" providerId="LiveId" clId="{0DCCC04E-747D-4730-B538-C29C199F3A83}" dt="2020-08-31T08:50:50.848" v="362"/>
          <ac:inkMkLst>
            <pc:docMk/>
            <pc:sldMk cId="0" sldId="269"/>
            <ac:inkMk id="2" creationId="{F2F40E7D-8915-4FD6-87C2-1D2A4968CE31}"/>
          </ac:inkMkLst>
        </pc:inkChg>
        <pc:inkChg chg="add">
          <ac:chgData name="shen bingquan" userId="fceb9097da8659d8" providerId="LiveId" clId="{0DCCC04E-747D-4730-B538-C29C199F3A83}" dt="2020-08-31T08:53:05.570" v="363"/>
          <ac:inkMkLst>
            <pc:docMk/>
            <pc:sldMk cId="0" sldId="269"/>
            <ac:inkMk id="4" creationId="{D3615608-9B0A-4BF0-930D-DFC2CFE7DA3C}"/>
          </ac:inkMkLst>
        </pc:inkChg>
      </pc:sldChg>
      <pc:sldChg chg="addSp delSp modSp modTransition modAnim">
        <pc:chgData name="shen bingquan" userId="fceb9097da8659d8" providerId="LiveId" clId="{0DCCC04E-747D-4730-B538-C29C199F3A83}" dt="2020-08-31T08:56:44.921" v="366"/>
        <pc:sldMkLst>
          <pc:docMk/>
          <pc:sldMk cId="0" sldId="270"/>
        </pc:sldMkLst>
        <pc:picChg chg="add del mod">
          <ac:chgData name="shen bingquan" userId="fceb9097da8659d8" providerId="LiveId" clId="{0DCCC04E-747D-4730-B538-C29C199F3A83}" dt="2020-08-31T08:54:50.364" v="365"/>
          <ac:picMkLst>
            <pc:docMk/>
            <pc:sldMk cId="0" sldId="270"/>
            <ac:picMk id="2" creationId="{C168351F-4059-4AC3-921C-08B052EB608F}"/>
          </ac:picMkLst>
        </pc:picChg>
        <pc:picChg chg="add mod">
          <ac:chgData name="shen bingquan" userId="fceb9097da8659d8" providerId="LiveId" clId="{0DCCC04E-747D-4730-B538-C29C199F3A83}" dt="2020-08-31T08:56:44.921" v="366"/>
          <ac:picMkLst>
            <pc:docMk/>
            <pc:sldMk cId="0" sldId="270"/>
            <ac:picMk id="4" creationId="{C88F1FE5-EEA8-4E21-B004-0FEA45D099C3}"/>
          </ac:picMkLst>
        </pc:picChg>
        <pc:inkChg chg="add">
          <ac:chgData name="shen bingquan" userId="fceb9097da8659d8" providerId="LiveId" clId="{0DCCC04E-747D-4730-B538-C29C199F3A83}" dt="2020-08-31T08:56:44.921" v="366"/>
          <ac:inkMkLst>
            <pc:docMk/>
            <pc:sldMk cId="0" sldId="270"/>
            <ac:inkMk id="3" creationId="{A199F6D1-B5F3-4D5E-B147-924B68FF32D3}"/>
          </ac:inkMkLst>
        </pc:inkChg>
      </pc:sldChg>
      <pc:sldChg chg="addSp modSp">
        <pc:chgData name="shen bingquan" userId="fceb9097da8659d8" providerId="LiveId" clId="{0DCCC04E-747D-4730-B538-C29C199F3A83}" dt="2020-08-31T08:58:49.805" v="367"/>
        <pc:sldMkLst>
          <pc:docMk/>
          <pc:sldMk cId="0" sldId="271"/>
        </pc:sldMkLst>
        <pc:picChg chg="add mod">
          <ac:chgData name="shen bingquan" userId="fceb9097da8659d8" providerId="LiveId" clId="{0DCCC04E-747D-4730-B538-C29C199F3A83}" dt="2020-08-31T08:58:49.805" v="367"/>
          <ac:picMkLst>
            <pc:docMk/>
            <pc:sldMk cId="0" sldId="271"/>
            <ac:picMk id="3" creationId="{274DC8DB-5E90-4B9B-9FD0-5773EFAFCDD4}"/>
          </ac:picMkLst>
        </pc:picChg>
        <pc:inkChg chg="add">
          <ac:chgData name="shen bingquan" userId="fceb9097da8659d8" providerId="LiveId" clId="{0DCCC04E-747D-4730-B538-C29C199F3A83}" dt="2020-08-31T08:58:49.805" v="367"/>
          <ac:inkMkLst>
            <pc:docMk/>
            <pc:sldMk cId="0" sldId="271"/>
            <ac:inkMk id="2" creationId="{17972801-DEBE-490D-878D-B319D2B4FE2F}"/>
          </ac:inkMkLst>
        </pc:inkChg>
      </pc:sldChg>
      <pc:sldChg chg="addSp modSp mod">
        <pc:chgData name="shen bingquan" userId="fceb9097da8659d8" providerId="LiveId" clId="{0DCCC04E-747D-4730-B538-C29C199F3A83}" dt="2020-08-31T09:02:42.080" v="369"/>
        <pc:sldMkLst>
          <pc:docMk/>
          <pc:sldMk cId="0" sldId="272"/>
        </pc:sldMkLst>
        <pc:picChg chg="add mod">
          <ac:chgData name="shen bingquan" userId="fceb9097da8659d8" providerId="LiveId" clId="{0DCCC04E-747D-4730-B538-C29C199F3A83}" dt="2020-08-31T09:02:42.080" v="369"/>
          <ac:picMkLst>
            <pc:docMk/>
            <pc:sldMk cId="0" sldId="272"/>
            <ac:picMk id="3" creationId="{2F35BB30-3F20-4EE5-A956-05A468AC7EEA}"/>
          </ac:picMkLst>
        </pc:picChg>
        <pc:picChg chg="ord">
          <ac:chgData name="shen bingquan" userId="fceb9097da8659d8" providerId="LiveId" clId="{0DCCC04E-747D-4730-B538-C29C199F3A83}" dt="2020-08-31T08:59:01.735" v="368" actId="167"/>
          <ac:picMkLst>
            <pc:docMk/>
            <pc:sldMk cId="0" sldId="272"/>
            <ac:picMk id="211" creationId="{00000000-0000-0000-0000-000000000000}"/>
          </ac:picMkLst>
        </pc:picChg>
        <pc:inkChg chg="add">
          <ac:chgData name="shen bingquan" userId="fceb9097da8659d8" providerId="LiveId" clId="{0DCCC04E-747D-4730-B538-C29C199F3A83}" dt="2020-08-31T09:02:42.080" v="369"/>
          <ac:inkMkLst>
            <pc:docMk/>
            <pc:sldMk cId="0" sldId="272"/>
            <ac:inkMk id="2" creationId="{4A5253BB-62EC-4F7F-93A1-F30AC15F1F1F}"/>
          </ac:inkMkLst>
        </pc:inkChg>
      </pc:sldChg>
      <pc:sldChg chg="addSp modSp">
        <pc:chgData name="shen bingquan" userId="fceb9097da8659d8" providerId="LiveId" clId="{0DCCC04E-747D-4730-B538-C29C199F3A83}" dt="2020-08-31T09:03:52.407" v="370"/>
        <pc:sldMkLst>
          <pc:docMk/>
          <pc:sldMk cId="0" sldId="273"/>
        </pc:sldMkLst>
        <pc:picChg chg="add mod">
          <ac:chgData name="shen bingquan" userId="fceb9097da8659d8" providerId="LiveId" clId="{0DCCC04E-747D-4730-B538-C29C199F3A83}" dt="2020-08-31T09:03:52.407" v="370"/>
          <ac:picMkLst>
            <pc:docMk/>
            <pc:sldMk cId="0" sldId="273"/>
            <ac:picMk id="3" creationId="{EBCB5B01-25F1-47A5-9329-2C59714D3BEF}"/>
          </ac:picMkLst>
        </pc:picChg>
        <pc:inkChg chg="add">
          <ac:chgData name="shen bingquan" userId="fceb9097da8659d8" providerId="LiveId" clId="{0DCCC04E-747D-4730-B538-C29C199F3A83}" dt="2020-08-31T09:03:52.407" v="370"/>
          <ac:inkMkLst>
            <pc:docMk/>
            <pc:sldMk cId="0" sldId="273"/>
            <ac:inkMk id="2" creationId="{B006E396-8175-416D-AF90-B1F88CC64B54}"/>
          </ac:inkMkLst>
        </pc:inkChg>
      </pc:sldChg>
      <pc:sldChg chg="addSp modSp">
        <pc:chgData name="shen bingquan" userId="fceb9097da8659d8" providerId="LiveId" clId="{0DCCC04E-747D-4730-B538-C29C199F3A83}" dt="2020-08-31T09:06:18.877" v="371"/>
        <pc:sldMkLst>
          <pc:docMk/>
          <pc:sldMk cId="0" sldId="274"/>
        </pc:sldMkLst>
        <pc:picChg chg="add mod">
          <ac:chgData name="shen bingquan" userId="fceb9097da8659d8" providerId="LiveId" clId="{0DCCC04E-747D-4730-B538-C29C199F3A83}" dt="2020-08-31T09:06:18.877" v="371"/>
          <ac:picMkLst>
            <pc:docMk/>
            <pc:sldMk cId="0" sldId="274"/>
            <ac:picMk id="3" creationId="{F51077A9-31F0-4BBF-8F95-AAAC3427878A}"/>
          </ac:picMkLst>
        </pc:picChg>
        <pc:inkChg chg="add">
          <ac:chgData name="shen bingquan" userId="fceb9097da8659d8" providerId="LiveId" clId="{0DCCC04E-747D-4730-B538-C29C199F3A83}" dt="2020-08-31T09:06:18.877" v="371"/>
          <ac:inkMkLst>
            <pc:docMk/>
            <pc:sldMk cId="0" sldId="274"/>
            <ac:inkMk id="2" creationId="{52978C68-BA38-4AF0-B2CA-2B56F7B40A1E}"/>
          </ac:inkMkLst>
        </pc:inkChg>
      </pc:sldChg>
      <pc:sldChg chg="addSp delSp modSp modTransition modAnim">
        <pc:chgData name="shen bingquan" userId="fceb9097da8659d8" providerId="LiveId" clId="{0DCCC04E-747D-4730-B538-C29C199F3A83}" dt="2020-08-31T09:12:44.693" v="374"/>
        <pc:sldMkLst>
          <pc:docMk/>
          <pc:sldMk cId="0" sldId="275"/>
        </pc:sldMkLst>
        <pc:picChg chg="add del mod">
          <ac:chgData name="shen bingquan" userId="fceb9097da8659d8" providerId="LiveId" clId="{0DCCC04E-747D-4730-B538-C29C199F3A83}" dt="2020-08-31T09:10:19.744" v="373"/>
          <ac:picMkLst>
            <pc:docMk/>
            <pc:sldMk cId="0" sldId="275"/>
            <ac:picMk id="3" creationId="{1E30BD8A-EAEC-4F93-B522-045BE6474F34}"/>
          </ac:picMkLst>
        </pc:picChg>
        <pc:picChg chg="add mod">
          <ac:chgData name="shen bingquan" userId="fceb9097da8659d8" providerId="LiveId" clId="{0DCCC04E-747D-4730-B538-C29C199F3A83}" dt="2020-08-31T09:12:44.693" v="374"/>
          <ac:picMkLst>
            <pc:docMk/>
            <pc:sldMk cId="0" sldId="275"/>
            <ac:picMk id="5" creationId="{2482217D-0865-469F-963E-04D992CEC234}"/>
          </ac:picMkLst>
        </pc:picChg>
        <pc:inkChg chg="add del">
          <ac:chgData name="shen bingquan" userId="fceb9097da8659d8" providerId="LiveId" clId="{0DCCC04E-747D-4730-B538-C29C199F3A83}" dt="2020-08-31T09:10:19.744" v="373"/>
          <ac:inkMkLst>
            <pc:docMk/>
            <pc:sldMk cId="0" sldId="275"/>
            <ac:inkMk id="2" creationId="{23E4A95F-962B-47D4-9C72-011B03915E32}"/>
          </ac:inkMkLst>
        </pc:inkChg>
        <pc:inkChg chg="add">
          <ac:chgData name="shen bingquan" userId="fceb9097da8659d8" providerId="LiveId" clId="{0DCCC04E-747D-4730-B538-C29C199F3A83}" dt="2020-08-31T09:12:44.693" v="374"/>
          <ac:inkMkLst>
            <pc:docMk/>
            <pc:sldMk cId="0" sldId="275"/>
            <ac:inkMk id="4" creationId="{7F662056-4060-4504-B5B2-D582BE55C147}"/>
          </ac:inkMkLst>
        </pc:inkChg>
      </pc:sldChg>
      <pc:sldChg chg="addSp modSp">
        <pc:chgData name="shen bingquan" userId="fceb9097da8659d8" providerId="LiveId" clId="{0DCCC04E-747D-4730-B538-C29C199F3A83}" dt="2020-08-31T09:15:27.674" v="375"/>
        <pc:sldMkLst>
          <pc:docMk/>
          <pc:sldMk cId="0" sldId="276"/>
        </pc:sldMkLst>
        <pc:picChg chg="add mod">
          <ac:chgData name="shen bingquan" userId="fceb9097da8659d8" providerId="LiveId" clId="{0DCCC04E-747D-4730-B538-C29C199F3A83}" dt="2020-08-31T09:15:27.674" v="375"/>
          <ac:picMkLst>
            <pc:docMk/>
            <pc:sldMk cId="0" sldId="276"/>
            <ac:picMk id="3" creationId="{C851F1D0-1C88-47CB-8C4A-31070AE2174B}"/>
          </ac:picMkLst>
        </pc:picChg>
        <pc:inkChg chg="add">
          <ac:chgData name="shen bingquan" userId="fceb9097da8659d8" providerId="LiveId" clId="{0DCCC04E-747D-4730-B538-C29C199F3A83}" dt="2020-08-31T09:15:27.674" v="375"/>
          <ac:inkMkLst>
            <pc:docMk/>
            <pc:sldMk cId="0" sldId="276"/>
            <ac:inkMk id="2" creationId="{326E70EA-F7FC-44DF-BFD4-60C4E114B01E}"/>
          </ac:inkMkLst>
        </pc:inkChg>
      </pc:sldChg>
      <pc:sldChg chg="addSp delSp modSp mod modTransition modAnim">
        <pc:chgData name="shen bingquan" userId="fceb9097da8659d8" providerId="LiveId" clId="{0DCCC04E-747D-4730-B538-C29C199F3A83}" dt="2020-08-31T09:17:35.982" v="381"/>
        <pc:sldMkLst>
          <pc:docMk/>
          <pc:sldMk cId="0" sldId="277"/>
        </pc:sldMkLst>
        <pc:spChg chg="mod">
          <ac:chgData name="shen bingquan" userId="fceb9097da8659d8" providerId="LiveId" clId="{0DCCC04E-747D-4730-B538-C29C199F3A83}" dt="2020-08-31T09:16:38.184" v="379" actId="20577"/>
          <ac:spMkLst>
            <pc:docMk/>
            <pc:sldMk cId="0" sldId="277"/>
            <ac:spMk id="281" creationId="{00000000-0000-0000-0000-000000000000}"/>
          </ac:spMkLst>
        </pc:spChg>
        <pc:picChg chg="add del mod">
          <ac:chgData name="shen bingquan" userId="fceb9097da8659d8" providerId="LiveId" clId="{0DCCC04E-747D-4730-B538-C29C199F3A83}" dt="2020-08-31T09:15:45.065" v="377"/>
          <ac:picMkLst>
            <pc:docMk/>
            <pc:sldMk cId="0" sldId="277"/>
            <ac:picMk id="2" creationId="{2F48CA18-54A7-4FC2-8E74-FB333E68886B}"/>
          </ac:picMkLst>
        </pc:picChg>
        <pc:picChg chg="add del mod">
          <ac:chgData name="shen bingquan" userId="fceb9097da8659d8" providerId="LiveId" clId="{0DCCC04E-747D-4730-B538-C29C199F3A83}" dt="2020-08-31T09:16:47.468" v="380"/>
          <ac:picMkLst>
            <pc:docMk/>
            <pc:sldMk cId="0" sldId="277"/>
            <ac:picMk id="3" creationId="{053A3D03-7A91-441E-90F5-2D8DBD39F174}"/>
          </ac:picMkLst>
        </pc:picChg>
        <pc:picChg chg="add mod">
          <ac:chgData name="shen bingquan" userId="fceb9097da8659d8" providerId="LiveId" clId="{0DCCC04E-747D-4730-B538-C29C199F3A83}" dt="2020-08-31T09:17:35.982" v="381"/>
          <ac:picMkLst>
            <pc:docMk/>
            <pc:sldMk cId="0" sldId="277"/>
            <ac:picMk id="4" creationId="{134B5D96-5EC1-477B-A183-BD48DCCFE261}"/>
          </ac:picMkLst>
        </pc:picChg>
      </pc:sldChg>
      <pc:sldChg chg="addSp modSp">
        <pc:chgData name="shen bingquan" userId="fceb9097da8659d8" providerId="LiveId" clId="{0DCCC04E-747D-4730-B538-C29C199F3A83}" dt="2020-08-31T09:19:50.159" v="382"/>
        <pc:sldMkLst>
          <pc:docMk/>
          <pc:sldMk cId="0" sldId="278"/>
        </pc:sldMkLst>
        <pc:picChg chg="add mod">
          <ac:chgData name="shen bingquan" userId="fceb9097da8659d8" providerId="LiveId" clId="{0DCCC04E-747D-4730-B538-C29C199F3A83}" dt="2020-08-31T09:19:50.159" v="382"/>
          <ac:picMkLst>
            <pc:docMk/>
            <pc:sldMk cId="0" sldId="278"/>
            <ac:picMk id="2" creationId="{B3EA59BB-A28F-45F9-A5F8-586C148EE9B9}"/>
          </ac:picMkLst>
        </pc:picChg>
      </pc:sldChg>
      <pc:sldChg chg="addSp modSp">
        <pc:chgData name="shen bingquan" userId="fceb9097da8659d8" providerId="LiveId" clId="{0DCCC04E-747D-4730-B538-C29C199F3A83}" dt="2020-08-31T09:22:02.829" v="383"/>
        <pc:sldMkLst>
          <pc:docMk/>
          <pc:sldMk cId="0" sldId="279"/>
        </pc:sldMkLst>
        <pc:picChg chg="add mod">
          <ac:chgData name="shen bingquan" userId="fceb9097da8659d8" providerId="LiveId" clId="{0DCCC04E-747D-4730-B538-C29C199F3A83}" dt="2020-08-31T09:22:02.829" v="383"/>
          <ac:picMkLst>
            <pc:docMk/>
            <pc:sldMk cId="0" sldId="279"/>
            <ac:picMk id="3" creationId="{AA2ECE05-B83C-4220-9B73-DD60DA391E88}"/>
          </ac:picMkLst>
        </pc:picChg>
        <pc:inkChg chg="add">
          <ac:chgData name="shen bingquan" userId="fceb9097da8659d8" providerId="LiveId" clId="{0DCCC04E-747D-4730-B538-C29C199F3A83}" dt="2020-08-31T09:22:02.829" v="383"/>
          <ac:inkMkLst>
            <pc:docMk/>
            <pc:sldMk cId="0" sldId="279"/>
            <ac:inkMk id="2" creationId="{6A90C6C4-3935-403E-B9C8-697A1D26BE40}"/>
          </ac:inkMkLst>
        </pc:inkChg>
      </pc:sldChg>
      <pc:sldChg chg="addSp modSp">
        <pc:chgData name="shen bingquan" userId="fceb9097da8659d8" providerId="LiveId" clId="{0DCCC04E-747D-4730-B538-C29C199F3A83}" dt="2020-08-31T09:22:02.829" v="383"/>
        <pc:sldMkLst>
          <pc:docMk/>
          <pc:sldMk cId="0" sldId="280"/>
        </pc:sldMkLst>
        <pc:picChg chg="add mod">
          <ac:chgData name="shen bingquan" userId="fceb9097da8659d8" providerId="LiveId" clId="{0DCCC04E-747D-4730-B538-C29C199F3A83}" dt="2020-08-31T09:22:02.829" v="383"/>
          <ac:picMkLst>
            <pc:docMk/>
            <pc:sldMk cId="0" sldId="280"/>
            <ac:picMk id="3" creationId="{EBC0503D-9456-4120-A476-7C53AB37E89B}"/>
          </ac:picMkLst>
        </pc:picChg>
        <pc:inkChg chg="add">
          <ac:chgData name="shen bingquan" userId="fceb9097da8659d8" providerId="LiveId" clId="{0DCCC04E-747D-4730-B538-C29C199F3A83}" dt="2020-08-31T09:22:02.829" v="383"/>
          <ac:inkMkLst>
            <pc:docMk/>
            <pc:sldMk cId="0" sldId="280"/>
            <ac:inkMk id="2" creationId="{BECC41AA-1107-45F0-BF07-34105A931280}"/>
          </ac:inkMkLst>
        </pc:inkChg>
      </pc:sldChg>
      <pc:sldChg chg="addSp delSp modSp modTransition modAnim">
        <pc:chgData name="shen bingquan" userId="fceb9097da8659d8" providerId="LiveId" clId="{0DCCC04E-747D-4730-B538-C29C199F3A83}" dt="2020-08-31T09:25:42.705" v="386"/>
        <pc:sldMkLst>
          <pc:docMk/>
          <pc:sldMk cId="0" sldId="281"/>
        </pc:sldMkLst>
        <pc:picChg chg="add del mod">
          <ac:chgData name="shen bingquan" userId="fceb9097da8659d8" providerId="LiveId" clId="{0DCCC04E-747D-4730-B538-C29C199F3A83}" dt="2020-08-31T09:23:45.759" v="385"/>
          <ac:picMkLst>
            <pc:docMk/>
            <pc:sldMk cId="0" sldId="281"/>
            <ac:picMk id="3" creationId="{707BF70A-0AA8-4C16-87E2-8E96967BA27D}"/>
          </ac:picMkLst>
        </pc:picChg>
        <pc:picChg chg="add mod">
          <ac:chgData name="shen bingquan" userId="fceb9097da8659d8" providerId="LiveId" clId="{0DCCC04E-747D-4730-B538-C29C199F3A83}" dt="2020-08-31T09:25:42.705" v="386"/>
          <ac:picMkLst>
            <pc:docMk/>
            <pc:sldMk cId="0" sldId="281"/>
            <ac:picMk id="5" creationId="{298FF6E6-46E4-46C5-B299-4AE6021EFDC7}"/>
          </ac:picMkLst>
        </pc:picChg>
        <pc:inkChg chg="add del">
          <ac:chgData name="shen bingquan" userId="fceb9097da8659d8" providerId="LiveId" clId="{0DCCC04E-747D-4730-B538-C29C199F3A83}" dt="2020-08-31T09:23:45.759" v="385"/>
          <ac:inkMkLst>
            <pc:docMk/>
            <pc:sldMk cId="0" sldId="281"/>
            <ac:inkMk id="2" creationId="{4B51C5C6-833F-4061-9D3B-5F5506DA7B73}"/>
          </ac:inkMkLst>
        </pc:inkChg>
        <pc:inkChg chg="add">
          <ac:chgData name="shen bingquan" userId="fceb9097da8659d8" providerId="LiveId" clId="{0DCCC04E-747D-4730-B538-C29C199F3A83}" dt="2020-08-31T09:25:42.705" v="386"/>
          <ac:inkMkLst>
            <pc:docMk/>
            <pc:sldMk cId="0" sldId="281"/>
            <ac:inkMk id="4" creationId="{C3D91AE1-E7E4-496E-804E-72C3570FAD7E}"/>
          </ac:inkMkLst>
        </pc:inkChg>
      </pc:sldChg>
      <pc:sldChg chg="addSp modSp">
        <pc:chgData name="shen bingquan" userId="fceb9097da8659d8" providerId="LiveId" clId="{0DCCC04E-747D-4730-B538-C29C199F3A83}" dt="2020-08-31T09:27:38.608" v="387"/>
        <pc:sldMkLst>
          <pc:docMk/>
          <pc:sldMk cId="0" sldId="282"/>
        </pc:sldMkLst>
        <pc:picChg chg="add mod">
          <ac:chgData name="shen bingquan" userId="fceb9097da8659d8" providerId="LiveId" clId="{0DCCC04E-747D-4730-B538-C29C199F3A83}" dt="2020-08-31T09:27:38.608" v="387"/>
          <ac:picMkLst>
            <pc:docMk/>
            <pc:sldMk cId="0" sldId="282"/>
            <ac:picMk id="3" creationId="{86462288-9ACE-403D-A70E-3FE93D4C276F}"/>
          </ac:picMkLst>
        </pc:picChg>
        <pc:inkChg chg="add">
          <ac:chgData name="shen bingquan" userId="fceb9097da8659d8" providerId="LiveId" clId="{0DCCC04E-747D-4730-B538-C29C199F3A83}" dt="2020-08-31T09:27:38.608" v="387"/>
          <ac:inkMkLst>
            <pc:docMk/>
            <pc:sldMk cId="0" sldId="282"/>
            <ac:inkMk id="2" creationId="{271EE5ED-07CD-4919-A40A-CC477785CE50}"/>
          </ac:inkMkLst>
        </pc:inkChg>
      </pc:sldChg>
      <pc:sldChg chg="addSp modSp">
        <pc:chgData name="shen bingquan" userId="fceb9097da8659d8" providerId="LiveId" clId="{0DCCC04E-747D-4730-B538-C29C199F3A83}" dt="2020-08-31T09:27:38.608" v="387"/>
        <pc:sldMkLst>
          <pc:docMk/>
          <pc:sldMk cId="0" sldId="283"/>
        </pc:sldMkLst>
        <pc:picChg chg="add mod">
          <ac:chgData name="shen bingquan" userId="fceb9097da8659d8" providerId="LiveId" clId="{0DCCC04E-747D-4730-B538-C29C199F3A83}" dt="2020-08-31T09:27:38.608" v="387"/>
          <ac:picMkLst>
            <pc:docMk/>
            <pc:sldMk cId="0" sldId="283"/>
            <ac:picMk id="3" creationId="{4280D85D-B214-4CDB-8CC9-26FD9EC49EBF}"/>
          </ac:picMkLst>
        </pc:picChg>
        <pc:inkChg chg="add">
          <ac:chgData name="shen bingquan" userId="fceb9097da8659d8" providerId="LiveId" clId="{0DCCC04E-747D-4730-B538-C29C199F3A83}" dt="2020-08-31T09:27:38.608" v="387"/>
          <ac:inkMkLst>
            <pc:docMk/>
            <pc:sldMk cId="0" sldId="283"/>
            <ac:inkMk id="2" creationId="{EB4C5105-52A1-49C1-AA7A-27EBB558586E}"/>
          </ac:inkMkLst>
        </pc:inkChg>
      </pc:sldChg>
      <pc:sldChg chg="addSp delSp modSp mod modTransition modAnim">
        <pc:chgData name="shen bingquan" userId="fceb9097da8659d8" providerId="LiveId" clId="{0DCCC04E-747D-4730-B538-C29C199F3A83}" dt="2020-08-31T09:38:03.458" v="432"/>
        <pc:sldMkLst>
          <pc:docMk/>
          <pc:sldMk cId="0" sldId="284"/>
        </pc:sldMkLst>
        <pc:spChg chg="mod">
          <ac:chgData name="shen bingquan" userId="fceb9097da8659d8" providerId="LiveId" clId="{0DCCC04E-747D-4730-B538-C29C199F3A83}" dt="2020-08-31T09:35:16.804" v="409" actId="20577"/>
          <ac:spMkLst>
            <pc:docMk/>
            <pc:sldMk cId="0" sldId="284"/>
            <ac:spMk id="354" creationId="{00000000-0000-0000-0000-000000000000}"/>
          </ac:spMkLst>
        </pc:spChg>
        <pc:picChg chg="add del mod">
          <ac:chgData name="shen bingquan" userId="fceb9097da8659d8" providerId="LiveId" clId="{0DCCC04E-747D-4730-B538-C29C199F3A83}" dt="2020-08-31T09:29:07.006" v="389"/>
          <ac:picMkLst>
            <pc:docMk/>
            <pc:sldMk cId="0" sldId="284"/>
            <ac:picMk id="3" creationId="{42B5AA5E-C8CA-4E79-A392-F0D020EC2DAD}"/>
          </ac:picMkLst>
        </pc:picChg>
        <pc:picChg chg="add del mod">
          <ac:chgData name="shen bingquan" userId="fceb9097da8659d8" providerId="LiveId" clId="{0DCCC04E-747D-4730-B538-C29C199F3A83}" dt="2020-08-31T09:37:13.918" v="431"/>
          <ac:picMkLst>
            <pc:docMk/>
            <pc:sldMk cId="0" sldId="284"/>
            <ac:picMk id="4" creationId="{03D5C6A6-3AE8-4640-8225-F2E20E3CEA7F}"/>
          </ac:picMkLst>
        </pc:picChg>
        <pc:picChg chg="add mod">
          <ac:chgData name="shen bingquan" userId="fceb9097da8659d8" providerId="LiveId" clId="{0DCCC04E-747D-4730-B538-C29C199F3A83}" dt="2020-08-31T09:38:03.458" v="432"/>
          <ac:picMkLst>
            <pc:docMk/>
            <pc:sldMk cId="0" sldId="284"/>
            <ac:picMk id="6" creationId="{8A6787E0-9C2D-4504-992E-1821D8561F32}"/>
          </ac:picMkLst>
        </pc:picChg>
        <pc:picChg chg="add mod">
          <ac:chgData name="shen bingquan" userId="fceb9097da8659d8" providerId="LiveId" clId="{0DCCC04E-747D-4730-B538-C29C199F3A83}" dt="2020-08-31T09:35:20.063" v="429" actId="1035"/>
          <ac:picMkLst>
            <pc:docMk/>
            <pc:sldMk cId="0" sldId="284"/>
            <ac:picMk id="2050" creationId="{ABDFBCD2-FC6D-4B77-B3F0-5B61C63A6CC5}"/>
          </ac:picMkLst>
        </pc:picChg>
        <pc:inkChg chg="add del">
          <ac:chgData name="shen bingquan" userId="fceb9097da8659d8" providerId="LiveId" clId="{0DCCC04E-747D-4730-B538-C29C199F3A83}" dt="2020-08-31T09:29:07.006" v="389"/>
          <ac:inkMkLst>
            <pc:docMk/>
            <pc:sldMk cId="0" sldId="284"/>
            <ac:inkMk id="2" creationId="{09897A85-BA4E-4827-A5B2-7392162F25A8}"/>
          </ac:inkMkLst>
        </pc:inkChg>
        <pc:inkChg chg="add">
          <ac:chgData name="shen bingquan" userId="fceb9097da8659d8" providerId="LiveId" clId="{0DCCC04E-747D-4730-B538-C29C199F3A83}" dt="2020-08-31T09:38:03.458" v="432"/>
          <ac:inkMkLst>
            <pc:docMk/>
            <pc:sldMk cId="0" sldId="284"/>
            <ac:inkMk id="5" creationId="{3A600A3C-0614-40E3-A176-DE5C8442D0A4}"/>
          </ac:inkMkLst>
        </pc:inkChg>
      </pc:sldChg>
      <pc:sldChg chg="addSp delSp modSp modTransition modAnim">
        <pc:chgData name="shen bingquan" userId="fceb9097da8659d8" providerId="LiveId" clId="{0DCCC04E-747D-4730-B538-C29C199F3A83}" dt="2020-08-31T09:43:31.294" v="437"/>
        <pc:sldMkLst>
          <pc:docMk/>
          <pc:sldMk cId="0" sldId="285"/>
        </pc:sldMkLst>
        <pc:picChg chg="add del mod">
          <ac:chgData name="shen bingquan" userId="fceb9097da8659d8" providerId="LiveId" clId="{0DCCC04E-747D-4730-B538-C29C199F3A83}" dt="2020-08-31T09:41:31.619" v="434"/>
          <ac:picMkLst>
            <pc:docMk/>
            <pc:sldMk cId="0" sldId="285"/>
            <ac:picMk id="2" creationId="{C8F521CE-48A4-4384-984C-D32F0BC4D5A2}"/>
          </ac:picMkLst>
        </pc:picChg>
        <pc:picChg chg="add del mod">
          <ac:chgData name="shen bingquan" userId="fceb9097da8659d8" providerId="LiveId" clId="{0DCCC04E-747D-4730-B538-C29C199F3A83}" dt="2020-08-31T09:42:07.071" v="436"/>
          <ac:picMkLst>
            <pc:docMk/>
            <pc:sldMk cId="0" sldId="285"/>
            <ac:picMk id="3" creationId="{94F910F9-4C18-479A-BE54-B03AFF13B02B}"/>
          </ac:picMkLst>
        </pc:picChg>
        <pc:picChg chg="add mod">
          <ac:chgData name="shen bingquan" userId="fceb9097da8659d8" providerId="LiveId" clId="{0DCCC04E-747D-4730-B538-C29C199F3A83}" dt="2020-08-31T09:43:31.294" v="437"/>
          <ac:picMkLst>
            <pc:docMk/>
            <pc:sldMk cId="0" sldId="285"/>
            <ac:picMk id="4" creationId="{DDB8CAC8-DB31-4EA9-8763-4C1F741666E4}"/>
          </ac:picMkLst>
        </pc:picChg>
      </pc:sldChg>
      <pc:sldChg chg="addSp modSp">
        <pc:chgData name="shen bingquan" userId="fceb9097da8659d8" providerId="LiveId" clId="{0DCCC04E-747D-4730-B538-C29C199F3A83}" dt="2020-08-31T09:44:42.563" v="438"/>
        <pc:sldMkLst>
          <pc:docMk/>
          <pc:sldMk cId="0" sldId="286"/>
        </pc:sldMkLst>
        <pc:picChg chg="add mod">
          <ac:chgData name="shen bingquan" userId="fceb9097da8659d8" providerId="LiveId" clId="{0DCCC04E-747D-4730-B538-C29C199F3A83}" dt="2020-08-31T09:44:42.563" v="438"/>
          <ac:picMkLst>
            <pc:docMk/>
            <pc:sldMk cId="0" sldId="286"/>
            <ac:picMk id="3" creationId="{A5E26B6B-9CCC-47B9-96A3-CAE7C00CCE6B}"/>
          </ac:picMkLst>
        </pc:picChg>
        <pc:inkChg chg="add">
          <ac:chgData name="shen bingquan" userId="fceb9097da8659d8" providerId="LiveId" clId="{0DCCC04E-747D-4730-B538-C29C199F3A83}" dt="2020-08-31T09:44:42.563" v="438"/>
          <ac:inkMkLst>
            <pc:docMk/>
            <pc:sldMk cId="0" sldId="286"/>
            <ac:inkMk id="2" creationId="{24500B1C-F12E-4C7D-B490-97A6E97100E3}"/>
          </ac:inkMkLst>
        </pc:inkChg>
      </pc:sldChg>
      <pc:sldChg chg="addSp delSp modSp modTransition modAnim">
        <pc:chgData name="shen bingquan" userId="fceb9097da8659d8" providerId="LiveId" clId="{0DCCC04E-747D-4730-B538-C29C199F3A83}" dt="2020-08-31T09:46:16.981" v="441"/>
        <pc:sldMkLst>
          <pc:docMk/>
          <pc:sldMk cId="0" sldId="287"/>
        </pc:sldMkLst>
        <pc:picChg chg="add del mod">
          <ac:chgData name="shen bingquan" userId="fceb9097da8659d8" providerId="LiveId" clId="{0DCCC04E-747D-4730-B538-C29C199F3A83}" dt="2020-08-31T09:45:09.832" v="440"/>
          <ac:picMkLst>
            <pc:docMk/>
            <pc:sldMk cId="0" sldId="287"/>
            <ac:picMk id="3" creationId="{B0FEBF36-F1BB-43BC-9C73-EF871C977C3C}"/>
          </ac:picMkLst>
        </pc:picChg>
        <pc:picChg chg="add mod">
          <ac:chgData name="shen bingquan" userId="fceb9097da8659d8" providerId="LiveId" clId="{0DCCC04E-747D-4730-B538-C29C199F3A83}" dt="2020-08-31T09:46:16.981" v="441"/>
          <ac:picMkLst>
            <pc:docMk/>
            <pc:sldMk cId="0" sldId="287"/>
            <ac:picMk id="5" creationId="{C5A5EAAE-ADD1-46B7-962C-C617543CEC22}"/>
          </ac:picMkLst>
        </pc:picChg>
        <pc:inkChg chg="add del">
          <ac:chgData name="shen bingquan" userId="fceb9097da8659d8" providerId="LiveId" clId="{0DCCC04E-747D-4730-B538-C29C199F3A83}" dt="2020-08-31T09:45:09.832" v="440"/>
          <ac:inkMkLst>
            <pc:docMk/>
            <pc:sldMk cId="0" sldId="287"/>
            <ac:inkMk id="2" creationId="{53A81EAC-545F-4785-9AE2-9745E91C8E71}"/>
          </ac:inkMkLst>
        </pc:inkChg>
        <pc:inkChg chg="add">
          <ac:chgData name="shen bingquan" userId="fceb9097da8659d8" providerId="LiveId" clId="{0DCCC04E-747D-4730-B538-C29C199F3A83}" dt="2020-08-31T09:46:16.981" v="441"/>
          <ac:inkMkLst>
            <pc:docMk/>
            <pc:sldMk cId="0" sldId="287"/>
            <ac:inkMk id="4" creationId="{FEACDBF4-F59F-488B-B5B7-6AA3B337F160}"/>
          </ac:inkMkLst>
        </pc:inkChg>
      </pc:sldChg>
      <pc:sldChg chg="addSp modSp">
        <pc:chgData name="shen bingquan" userId="fceb9097da8659d8" providerId="LiveId" clId="{0DCCC04E-747D-4730-B538-C29C199F3A83}" dt="2020-08-31T09:47:15.341" v="442"/>
        <pc:sldMkLst>
          <pc:docMk/>
          <pc:sldMk cId="0" sldId="288"/>
        </pc:sldMkLst>
        <pc:picChg chg="add mod">
          <ac:chgData name="shen bingquan" userId="fceb9097da8659d8" providerId="LiveId" clId="{0DCCC04E-747D-4730-B538-C29C199F3A83}" dt="2020-08-31T09:47:15.341" v="442"/>
          <ac:picMkLst>
            <pc:docMk/>
            <pc:sldMk cId="0" sldId="288"/>
            <ac:picMk id="3" creationId="{688CBBE6-03DB-4F3E-A762-2ABDAFE1ED6E}"/>
          </ac:picMkLst>
        </pc:picChg>
        <pc:inkChg chg="add">
          <ac:chgData name="shen bingquan" userId="fceb9097da8659d8" providerId="LiveId" clId="{0DCCC04E-747D-4730-B538-C29C199F3A83}" dt="2020-08-31T09:47:15.341" v="442"/>
          <ac:inkMkLst>
            <pc:docMk/>
            <pc:sldMk cId="0" sldId="288"/>
            <ac:inkMk id="2" creationId="{39E23DC2-8BEE-476A-9D10-67B74683E766}"/>
          </ac:inkMkLst>
        </pc:inkChg>
      </pc:sldChg>
      <pc:sldChg chg="addSp delSp modSp modTransition modAnim">
        <pc:chgData name="shen bingquan" userId="fceb9097da8659d8" providerId="LiveId" clId="{0DCCC04E-747D-4730-B538-C29C199F3A83}" dt="2020-08-31T09:49:43.170" v="447"/>
        <pc:sldMkLst>
          <pc:docMk/>
          <pc:sldMk cId="0" sldId="289"/>
        </pc:sldMkLst>
        <pc:picChg chg="add del mod">
          <ac:chgData name="shen bingquan" userId="fceb9097da8659d8" providerId="LiveId" clId="{0DCCC04E-747D-4730-B538-C29C199F3A83}" dt="2020-08-31T09:47:46.993" v="444"/>
          <ac:picMkLst>
            <pc:docMk/>
            <pc:sldMk cId="0" sldId="289"/>
            <ac:picMk id="2" creationId="{2D942207-BD5C-49C0-9506-F5C3CA0183B0}"/>
          </ac:picMkLst>
        </pc:picChg>
        <pc:picChg chg="add del mod">
          <ac:chgData name="shen bingquan" userId="fceb9097da8659d8" providerId="LiveId" clId="{0DCCC04E-747D-4730-B538-C29C199F3A83}" dt="2020-08-31T09:48:53.696" v="446"/>
          <ac:picMkLst>
            <pc:docMk/>
            <pc:sldMk cId="0" sldId="289"/>
            <ac:picMk id="3" creationId="{C3212CC0-BB0D-48C8-A551-E101FF46AF6F}"/>
          </ac:picMkLst>
        </pc:picChg>
        <pc:picChg chg="add mod">
          <ac:chgData name="shen bingquan" userId="fceb9097da8659d8" providerId="LiveId" clId="{0DCCC04E-747D-4730-B538-C29C199F3A83}" dt="2020-08-31T09:49:43.170" v="447"/>
          <ac:picMkLst>
            <pc:docMk/>
            <pc:sldMk cId="0" sldId="289"/>
            <ac:picMk id="4" creationId="{CFE39D51-ADFB-4881-B055-EB921A1AF667}"/>
          </ac:picMkLst>
        </pc:picChg>
      </pc:sldChg>
      <pc:sldChg chg="addSp modSp">
        <pc:chgData name="shen bingquan" userId="fceb9097da8659d8" providerId="LiveId" clId="{0DCCC04E-747D-4730-B538-C29C199F3A83}" dt="2020-08-31T09:52:27.785" v="448"/>
        <pc:sldMkLst>
          <pc:docMk/>
          <pc:sldMk cId="0" sldId="290"/>
        </pc:sldMkLst>
        <pc:picChg chg="add mod">
          <ac:chgData name="shen bingquan" userId="fceb9097da8659d8" providerId="LiveId" clId="{0DCCC04E-747D-4730-B538-C29C199F3A83}" dt="2020-08-31T09:52:27.785" v="448"/>
          <ac:picMkLst>
            <pc:docMk/>
            <pc:sldMk cId="0" sldId="290"/>
            <ac:picMk id="3" creationId="{2A7A35EF-00F9-4999-BF89-0B665E829F68}"/>
          </ac:picMkLst>
        </pc:picChg>
        <pc:inkChg chg="add">
          <ac:chgData name="shen bingquan" userId="fceb9097da8659d8" providerId="LiveId" clId="{0DCCC04E-747D-4730-B538-C29C199F3A83}" dt="2020-08-31T09:52:27.785" v="448"/>
          <ac:inkMkLst>
            <pc:docMk/>
            <pc:sldMk cId="0" sldId="290"/>
            <ac:inkMk id="2" creationId="{8A07C386-F609-4340-A452-5E2FFF9883EA}"/>
          </ac:inkMkLst>
        </pc:inkChg>
      </pc:sldChg>
      <pc:sldChg chg="addSp modSp">
        <pc:chgData name="shen bingquan" userId="fceb9097da8659d8" providerId="LiveId" clId="{0DCCC04E-747D-4730-B538-C29C199F3A83}" dt="2020-08-31T09:52:27.785" v="448"/>
        <pc:sldMkLst>
          <pc:docMk/>
          <pc:sldMk cId="0" sldId="291"/>
        </pc:sldMkLst>
        <pc:picChg chg="add mod">
          <ac:chgData name="shen bingquan" userId="fceb9097da8659d8" providerId="LiveId" clId="{0DCCC04E-747D-4730-B538-C29C199F3A83}" dt="2020-08-31T09:52:27.785" v="448"/>
          <ac:picMkLst>
            <pc:docMk/>
            <pc:sldMk cId="0" sldId="291"/>
            <ac:picMk id="3" creationId="{E9983338-C67A-4C61-B212-1AB4EB462C58}"/>
          </ac:picMkLst>
        </pc:picChg>
        <pc:inkChg chg="add">
          <ac:chgData name="shen bingquan" userId="fceb9097da8659d8" providerId="LiveId" clId="{0DCCC04E-747D-4730-B538-C29C199F3A83}" dt="2020-08-31T09:52:27.785" v="448"/>
          <ac:inkMkLst>
            <pc:docMk/>
            <pc:sldMk cId="0" sldId="291"/>
            <ac:inkMk id="2" creationId="{A83850CE-0097-4F24-A708-9B2B2EC56824}"/>
          </ac:inkMkLst>
        </pc:inkChg>
      </pc:sldChg>
      <pc:sldChg chg="addSp modSp">
        <pc:chgData name="shen bingquan" userId="fceb9097da8659d8" providerId="LiveId" clId="{0DCCC04E-747D-4730-B538-C29C199F3A83}" dt="2020-08-31T09:52:27.785" v="448"/>
        <pc:sldMkLst>
          <pc:docMk/>
          <pc:sldMk cId="0" sldId="292"/>
        </pc:sldMkLst>
        <pc:picChg chg="add mod">
          <ac:chgData name="shen bingquan" userId="fceb9097da8659d8" providerId="LiveId" clId="{0DCCC04E-747D-4730-B538-C29C199F3A83}" dt="2020-08-31T09:52:27.785" v="448"/>
          <ac:picMkLst>
            <pc:docMk/>
            <pc:sldMk cId="0" sldId="292"/>
            <ac:picMk id="3" creationId="{0F365C0B-B5EB-4ABD-A153-91D54EB35B3A}"/>
          </ac:picMkLst>
        </pc:picChg>
        <pc:inkChg chg="add">
          <ac:chgData name="shen bingquan" userId="fceb9097da8659d8" providerId="LiveId" clId="{0DCCC04E-747D-4730-B538-C29C199F3A83}" dt="2020-08-31T09:52:27.785" v="448"/>
          <ac:inkMkLst>
            <pc:docMk/>
            <pc:sldMk cId="0" sldId="292"/>
            <ac:inkMk id="2" creationId="{6A731290-3CDD-450B-A306-0081005CD1CC}"/>
          </ac:inkMkLst>
        </pc:inkChg>
      </pc:sldChg>
      <pc:sldChg chg="addSp modSp">
        <pc:chgData name="shen bingquan" userId="fceb9097da8659d8" providerId="LiveId" clId="{0DCCC04E-747D-4730-B538-C29C199F3A83}" dt="2020-08-31T09:55:42.942" v="449"/>
        <pc:sldMkLst>
          <pc:docMk/>
          <pc:sldMk cId="0" sldId="293"/>
        </pc:sldMkLst>
        <pc:picChg chg="add mod">
          <ac:chgData name="shen bingquan" userId="fceb9097da8659d8" providerId="LiveId" clId="{0DCCC04E-747D-4730-B538-C29C199F3A83}" dt="2020-08-31T09:55:42.942" v="449"/>
          <ac:picMkLst>
            <pc:docMk/>
            <pc:sldMk cId="0" sldId="293"/>
            <ac:picMk id="3" creationId="{ED7F5ED1-300B-46BF-85AA-947BF1B8E24A}"/>
          </ac:picMkLst>
        </pc:picChg>
        <pc:inkChg chg="add">
          <ac:chgData name="shen bingquan" userId="fceb9097da8659d8" providerId="LiveId" clId="{0DCCC04E-747D-4730-B538-C29C199F3A83}" dt="2020-08-31T09:55:42.942" v="449"/>
          <ac:inkMkLst>
            <pc:docMk/>
            <pc:sldMk cId="0" sldId="293"/>
            <ac:inkMk id="2" creationId="{5D961062-6307-4C5B-A6AD-96949395D380}"/>
          </ac:inkMkLst>
        </pc:inkChg>
      </pc:sldChg>
      <pc:sldChg chg="addSp delSp modSp modTransition modAnim">
        <pc:chgData name="shen bingquan" userId="fceb9097da8659d8" providerId="LiveId" clId="{0DCCC04E-747D-4730-B538-C29C199F3A83}" dt="2020-09-01T08:16:30.458" v="452"/>
        <pc:sldMkLst>
          <pc:docMk/>
          <pc:sldMk cId="0" sldId="294"/>
        </pc:sldMkLst>
        <pc:picChg chg="add del mod">
          <ac:chgData name="shen bingquan" userId="fceb9097da8659d8" providerId="LiveId" clId="{0DCCC04E-747D-4730-B538-C29C199F3A83}" dt="2020-09-01T08:12:53.599" v="451"/>
          <ac:picMkLst>
            <pc:docMk/>
            <pc:sldMk cId="0" sldId="294"/>
            <ac:picMk id="3" creationId="{DE9A5B7D-E8E8-45EB-9A64-68A69F62B828}"/>
          </ac:picMkLst>
        </pc:picChg>
        <pc:picChg chg="add mod">
          <ac:chgData name="shen bingquan" userId="fceb9097da8659d8" providerId="LiveId" clId="{0DCCC04E-747D-4730-B538-C29C199F3A83}" dt="2020-09-01T08:16:30.458" v="452"/>
          <ac:picMkLst>
            <pc:docMk/>
            <pc:sldMk cId="0" sldId="294"/>
            <ac:picMk id="5" creationId="{A83474DF-6357-4142-828D-714B997BE161}"/>
          </ac:picMkLst>
        </pc:picChg>
        <pc:inkChg chg="add del">
          <ac:chgData name="shen bingquan" userId="fceb9097da8659d8" providerId="LiveId" clId="{0DCCC04E-747D-4730-B538-C29C199F3A83}" dt="2020-09-01T08:12:53.599" v="451"/>
          <ac:inkMkLst>
            <pc:docMk/>
            <pc:sldMk cId="0" sldId="294"/>
            <ac:inkMk id="2" creationId="{B6683F15-893A-46EA-871E-E7EBD0BE891F}"/>
          </ac:inkMkLst>
        </pc:inkChg>
        <pc:inkChg chg="add">
          <ac:chgData name="shen bingquan" userId="fceb9097da8659d8" providerId="LiveId" clId="{0DCCC04E-747D-4730-B538-C29C199F3A83}" dt="2020-09-01T08:16:30.458" v="452"/>
          <ac:inkMkLst>
            <pc:docMk/>
            <pc:sldMk cId="0" sldId="294"/>
            <ac:inkMk id="4" creationId="{1E64C85F-7F8C-4D75-87AB-2043BC269C26}"/>
          </ac:inkMkLst>
        </pc:inkChg>
      </pc:sldChg>
      <pc:sldChg chg="addSp delSp modSp modTransition modAnim">
        <pc:chgData name="shen bingquan" userId="fceb9097da8659d8" providerId="LiveId" clId="{0DCCC04E-747D-4730-B538-C29C199F3A83}" dt="2020-09-01T08:19:06.592" v="458"/>
        <pc:sldMkLst>
          <pc:docMk/>
          <pc:sldMk cId="0" sldId="295"/>
        </pc:sldMkLst>
        <pc:picChg chg="add del mod">
          <ac:chgData name="shen bingquan" userId="fceb9097da8659d8" providerId="LiveId" clId="{0DCCC04E-747D-4730-B538-C29C199F3A83}" dt="2020-09-01T08:18:41.210" v="457"/>
          <ac:picMkLst>
            <pc:docMk/>
            <pc:sldMk cId="0" sldId="295"/>
            <ac:picMk id="2" creationId="{D278535C-F840-4B00-9ACC-3FFE8A1D3B81}"/>
          </ac:picMkLst>
        </pc:picChg>
        <pc:picChg chg="add mod">
          <ac:chgData name="shen bingquan" userId="fceb9097da8659d8" providerId="LiveId" clId="{0DCCC04E-747D-4730-B538-C29C199F3A83}" dt="2020-09-01T08:19:06.592" v="458"/>
          <ac:picMkLst>
            <pc:docMk/>
            <pc:sldMk cId="0" sldId="295"/>
            <ac:picMk id="3" creationId="{A80A7B38-3E08-497B-9779-430367A796F4}"/>
          </ac:picMkLst>
        </pc:picChg>
      </pc:sldChg>
      <pc:sldChg chg="addSp delSp modSp new mod modTransition modAnim">
        <pc:chgData name="shen bingquan" userId="fceb9097da8659d8" providerId="LiveId" clId="{0DCCC04E-747D-4730-B538-C29C199F3A83}" dt="2020-09-01T08:18:30.218" v="455"/>
        <pc:sldMkLst>
          <pc:docMk/>
          <pc:sldMk cId="1562078836" sldId="297"/>
        </pc:sldMkLst>
        <pc:spChg chg="mod">
          <ac:chgData name="shen bingquan" userId="fceb9097da8659d8" providerId="LiveId" clId="{0DCCC04E-747D-4730-B538-C29C199F3A83}" dt="2020-08-31T08:08:34.952" v="29" actId="20577"/>
          <ac:spMkLst>
            <pc:docMk/>
            <pc:sldMk cId="1562078836" sldId="297"/>
            <ac:spMk id="2" creationId="{71CA6385-3040-4386-A9D5-F3C107E05624}"/>
          </ac:spMkLst>
        </pc:spChg>
        <pc:spChg chg="mod">
          <ac:chgData name="shen bingquan" userId="fceb9097da8659d8" providerId="LiveId" clId="{0DCCC04E-747D-4730-B538-C29C199F3A83}" dt="2020-08-31T08:24:49.661" v="312" actId="20577"/>
          <ac:spMkLst>
            <pc:docMk/>
            <pc:sldMk cId="1562078836" sldId="297"/>
            <ac:spMk id="3" creationId="{996DCE47-0B23-4D40-A1FC-CB87917C1E17}"/>
          </ac:spMkLst>
        </pc:spChg>
        <pc:spChg chg="add mod">
          <ac:chgData name="shen bingquan" userId="fceb9097da8659d8" providerId="LiveId" clId="{0DCCC04E-747D-4730-B538-C29C199F3A83}" dt="2020-08-31T08:22:22.890" v="212" actId="20577"/>
          <ac:spMkLst>
            <pc:docMk/>
            <pc:sldMk cId="1562078836" sldId="297"/>
            <ac:spMk id="7" creationId="{694BD9FB-6636-4381-A7B2-1E93E1B35D7E}"/>
          </ac:spMkLst>
        </pc:spChg>
        <pc:spChg chg="add mod">
          <ac:chgData name="shen bingquan" userId="fceb9097da8659d8" providerId="LiveId" clId="{0DCCC04E-747D-4730-B538-C29C199F3A83}" dt="2020-08-31T08:24:15.523" v="254" actId="1076"/>
          <ac:spMkLst>
            <pc:docMk/>
            <pc:sldMk cId="1562078836" sldId="297"/>
            <ac:spMk id="9" creationId="{18474F5D-C93D-4891-B2FA-D9A10828CA9A}"/>
          </ac:spMkLst>
        </pc:spChg>
        <pc:spChg chg="add mod">
          <ac:chgData name="shen bingquan" userId="fceb9097da8659d8" providerId="LiveId" clId="{0DCCC04E-747D-4730-B538-C29C199F3A83}" dt="2020-08-31T08:25:52.027" v="347" actId="1036"/>
          <ac:spMkLst>
            <pc:docMk/>
            <pc:sldMk cId="1562078836" sldId="297"/>
            <ac:spMk id="13" creationId="{D094EABC-1C6D-408B-8C3C-C7C1B39C8835}"/>
          </ac:spMkLst>
        </pc:spChg>
        <pc:picChg chg="add mod">
          <ac:chgData name="shen bingquan" userId="fceb9097da8659d8" providerId="LiveId" clId="{0DCCC04E-747D-4730-B538-C29C199F3A83}" dt="2020-08-31T08:24:13.647" v="253" actId="1076"/>
          <ac:picMkLst>
            <pc:docMk/>
            <pc:sldMk cId="1562078836" sldId="297"/>
            <ac:picMk id="5" creationId="{C96B0391-561A-41E4-8213-270B0A3174C5}"/>
          </ac:picMkLst>
        </pc:picChg>
        <pc:picChg chg="add del mod">
          <ac:chgData name="shen bingquan" userId="fceb9097da8659d8" providerId="LiveId" clId="{0DCCC04E-747D-4730-B538-C29C199F3A83}" dt="2020-09-01T08:17:03.770" v="454"/>
          <ac:picMkLst>
            <pc:docMk/>
            <pc:sldMk cId="1562078836" sldId="297"/>
            <ac:picMk id="6" creationId="{14C14CCD-5B51-45D6-B0DC-EFB2A06C6EA5}"/>
          </ac:picMkLst>
        </pc:picChg>
        <pc:picChg chg="add mod">
          <ac:chgData name="shen bingquan" userId="fceb9097da8659d8" providerId="LiveId" clId="{0DCCC04E-747D-4730-B538-C29C199F3A83}" dt="2020-09-01T08:18:30.218" v="455"/>
          <ac:picMkLst>
            <pc:docMk/>
            <pc:sldMk cId="1562078836" sldId="297"/>
            <ac:picMk id="10" creationId="{C7DF5121-55F9-4BE9-80B2-934EEDAF86EE}"/>
          </ac:picMkLst>
        </pc:picChg>
        <pc:picChg chg="add mod modCrop">
          <ac:chgData name="shen bingquan" userId="fceb9097da8659d8" providerId="LiveId" clId="{0DCCC04E-747D-4730-B538-C29C199F3A83}" dt="2020-08-31T08:25:52.027" v="347" actId="1036"/>
          <ac:picMkLst>
            <pc:docMk/>
            <pc:sldMk cId="1562078836" sldId="297"/>
            <ac:picMk id="11" creationId="{660A156C-755C-4534-B1FA-A4CD8DB11AE9}"/>
          </ac:picMkLst>
        </pc:picChg>
        <pc:picChg chg="add mod">
          <ac:chgData name="shen bingquan" userId="fceb9097da8659d8" providerId="LiveId" clId="{0DCCC04E-747D-4730-B538-C29C199F3A83}" dt="2020-08-31T08:25:36.841" v="324" actId="1076"/>
          <ac:picMkLst>
            <pc:docMk/>
            <pc:sldMk cId="1562078836" sldId="297"/>
            <ac:picMk id="1026" creationId="{24D03196-1D70-4340-81AE-4CB62568C787}"/>
          </ac:picMkLst>
        </pc:picChg>
        <pc:inkChg chg="add del">
          <ac:chgData name="shen bingquan" userId="fceb9097da8659d8" providerId="LiveId" clId="{0DCCC04E-747D-4730-B538-C29C199F3A83}" dt="2020-09-01T08:17:03.770" v="454"/>
          <ac:inkMkLst>
            <pc:docMk/>
            <pc:sldMk cId="1562078836" sldId="297"/>
            <ac:inkMk id="4" creationId="{D12B688D-F83E-4111-9366-B77E48E38F02}"/>
          </ac:inkMkLst>
        </pc:inkChg>
        <pc:inkChg chg="add">
          <ac:chgData name="shen bingquan" userId="fceb9097da8659d8" providerId="LiveId" clId="{0DCCC04E-747D-4730-B538-C29C199F3A83}" dt="2020-09-01T08:18:30.218" v="455"/>
          <ac:inkMkLst>
            <pc:docMk/>
            <pc:sldMk cId="1562078836" sldId="297"/>
            <ac:inkMk id="8" creationId="{EBFCDCA4-544F-478E-8FA1-B3A7FFBB08C5}"/>
          </ac:inkMkLst>
        </pc:inkChg>
      </pc:sldChg>
      <pc:sldMasterChg chg="delSldLayout modSldLayout">
        <pc:chgData name="shen bingquan" userId="fceb9097da8659d8" providerId="LiveId" clId="{0DCCC04E-747D-4730-B538-C29C199F3A83}" dt="2020-08-31T08:05:40.932" v="4" actId="47"/>
        <pc:sldMasterMkLst>
          <pc:docMk/>
          <pc:sldMasterMk cId="0" sldId="2147483659"/>
        </pc:sldMasterMkLst>
        <pc:sldLayoutChg chg="addSp mod">
          <pc:chgData name="shen bingquan" userId="fceb9097da8659d8" providerId="LiveId" clId="{0DCCC04E-747D-4730-B538-C29C199F3A83}" dt="2020-08-31T08:04:28.032" v="0" actId="22"/>
          <pc:sldLayoutMkLst>
            <pc:docMk/>
            <pc:sldMasterMk cId="0" sldId="2147483659"/>
            <pc:sldLayoutMk cId="0" sldId="2147483648"/>
          </pc:sldLayoutMkLst>
          <pc:picChg chg="add">
            <ac:chgData name="shen bingquan" userId="fceb9097da8659d8" providerId="LiveId" clId="{0DCCC04E-747D-4730-B538-C29C199F3A83}" dt="2020-08-31T08:04:28.032" v="0" actId="22"/>
            <ac:picMkLst>
              <pc:docMk/>
              <pc:sldMasterMk cId="0" sldId="2147483659"/>
              <pc:sldLayoutMk cId="0" sldId="2147483648"/>
              <ac:picMk id="2" creationId="{9AD54646-BFC6-4C51-A48B-9D8025441061}"/>
            </ac:picMkLst>
          </pc:picChg>
        </pc:sldLayoutChg>
        <pc:sldLayoutChg chg="del">
          <pc:chgData name="shen bingquan" userId="fceb9097da8659d8" providerId="LiveId" clId="{0DCCC04E-747D-4730-B538-C29C199F3A83}" dt="2020-08-31T08:05:40.932" v="4" actId="47"/>
          <pc:sldLayoutMkLst>
            <pc:docMk/>
            <pc:sldMasterMk cId="0" sldId="2147483659"/>
            <pc:sldLayoutMk cId="0" sldId="2147483649"/>
          </pc:sldLayoutMkLst>
        </pc:sldLayoutChg>
        <pc:sldLayoutChg chg="addSp mod">
          <pc:chgData name="shen bingquan" userId="fceb9097da8659d8" providerId="LiveId" clId="{0DCCC04E-747D-4730-B538-C29C199F3A83}" dt="2020-08-31T08:04:36.539" v="1" actId="22"/>
          <pc:sldLayoutMkLst>
            <pc:docMk/>
            <pc:sldMasterMk cId="0" sldId="2147483659"/>
            <pc:sldLayoutMk cId="0" sldId="2147483650"/>
          </pc:sldLayoutMkLst>
          <pc:picChg chg="add">
            <ac:chgData name="shen bingquan" userId="fceb9097da8659d8" providerId="LiveId" clId="{0DCCC04E-747D-4730-B538-C29C199F3A83}" dt="2020-08-31T08:04:36.539" v="1" actId="22"/>
            <ac:picMkLst>
              <pc:docMk/>
              <pc:sldMasterMk cId="0" sldId="2147483659"/>
              <pc:sldLayoutMk cId="0" sldId="2147483650"/>
              <ac:picMk id="2" creationId="{3F3CE3AD-8D7E-49DA-84C4-EE5756C938FF}"/>
            </ac:picMkLst>
          </pc:picChg>
        </pc:sldLayoutChg>
        <pc:sldLayoutChg chg="addSp mod">
          <pc:chgData name="shen bingquan" userId="fceb9097da8659d8" providerId="LiveId" clId="{0DCCC04E-747D-4730-B538-C29C199F3A83}" dt="2020-08-31T08:05:25.859" v="2" actId="22"/>
          <pc:sldLayoutMkLst>
            <pc:docMk/>
            <pc:sldMasterMk cId="0" sldId="2147483659"/>
            <pc:sldLayoutMk cId="0" sldId="2147483656"/>
          </pc:sldLayoutMkLst>
          <pc:picChg chg="add">
            <ac:chgData name="shen bingquan" userId="fceb9097da8659d8" providerId="LiveId" clId="{0DCCC04E-747D-4730-B538-C29C199F3A83}" dt="2020-08-31T08:05:25.859" v="2" actId="22"/>
            <ac:picMkLst>
              <pc:docMk/>
              <pc:sldMasterMk cId="0" sldId="2147483659"/>
              <pc:sldLayoutMk cId="0" sldId="2147483656"/>
              <ac:picMk id="2" creationId="{E07275DB-41E8-4DD0-A7C4-60AB6474AAE8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2be2dc70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2be2dc70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be2dc70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be2dc70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regularize the weights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2be2dc70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2be2dc70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4768401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4768401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2be2dc70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2be2dc70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2be2dc70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2be2dc70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2be2dc70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2be2dc705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Beta hyperparameter in front of the KL regularizer of vanilla VAEs to constrain the capacity of the VAE bottleneck.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Beta = 1, Beta VAE = Vanilla VAE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Beta &gt; </a:t>
            </a:r>
            <a:r>
              <a:rPr lang="en">
                <a:solidFill>
                  <a:srgbClr val="111111"/>
                </a:solidFill>
              </a:rPr>
              <a:t>1, it applies a stronger constraint on the latent bottleneck and limits the representation capacity of z.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Factor VAE: </a:t>
            </a:r>
            <a:r>
              <a:rPr lang="en">
                <a:solidFill>
                  <a:schemeClr val="dk1"/>
                </a:solidFill>
              </a:rPr>
              <a:t>Encourage independent across the latent dimensions</a:t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2be2dc70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2be2dc70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2be2dc70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2be2dc70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48e46c5c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48e46c5c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111111"/>
                </a:solidFill>
              </a:rPr>
              <a:t>Factor VAE: </a:t>
            </a:r>
            <a:r>
              <a:rPr lang="en">
                <a:solidFill>
                  <a:schemeClr val="dk1"/>
                </a:solidFill>
              </a:rPr>
              <a:t>Encourage independent across the latent dimensions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VQ-VAE: encoder output discrete codes rather than continuous (vector-quantized VAE)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48e46c5c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48e46c5c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47684010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47684010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4768401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4768401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47684010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47684010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47684010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47684010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4d5aa516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4d5aa516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4d5aa516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4d5aa516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4d5aa516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4d5aa516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4d5aa516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4d5aa516d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47684010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47684010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47684010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47684010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48e46c5c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48e46c5c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images with noise, estimate physical quantities (ill-posed problem)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4d5aa516d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94d5aa516d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4d5aa516d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4d5aa516d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4d5aa516d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94d5aa516d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4d5aa516d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4d5aa516d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4d5aa516d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4d5aa516d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4d5aa516d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4d5aa516d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4d5aa516d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4d5aa516d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4d5aa516d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4d5aa516d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4d5aa516d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4d5aa516d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47684010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47684010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4768401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4768401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48e46c5c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48e46c5c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48e46c5c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48e46c5c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48e46c5c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48e46c5c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47684010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47684010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47684010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47684010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D54646-BFC6-4C51-A48B-9D8025441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98" y="0"/>
            <a:ext cx="1001102" cy="1324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3CE3AD-8D7E-49DA-84C4-EE5756C93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89" y="1"/>
            <a:ext cx="769210" cy="10177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7275DB-41E8-4DD0-A7C4-60AB6474A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89" y="1"/>
            <a:ext cx="769210" cy="10177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://cs236.stanford.edu/syllabus.html" TargetMode="Externa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age.googleapis.com/deepmind-media/research/WaveNet/US%20English/parametric-1.wav" TargetMode="External"/><Relationship Id="rId3" Type="http://schemas.openxmlformats.org/officeDocument/2006/relationships/hyperlink" Target="https://thenextweb.com/neural/2020/05/29/openais-new-text-generator-writes-sad-poems-and-corrects-lousy-grammar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hyperlink" Target="https://storage.googleapis.com/deepmind-media/research/WaveNet/US%20English/wavenet-1.wav" TargetMode="External"/><Relationship Id="rId4" Type="http://schemas.openxmlformats.org/officeDocument/2006/relationships/hyperlink" Target="https://github.com/karpathy/char-rnn" TargetMode="External"/><Relationship Id="rId9" Type="http://schemas.openxmlformats.org/officeDocument/2006/relationships/hyperlink" Target="https://storage.googleapis.com/deepmind-media/research/WaveNet/US%20English/concatenative-1.wav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6.stanford.edu/syllabu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://cs236.stanford.edu/syllabus.html" TargetMode="External"/><Relationship Id="rId4" Type="http://schemas.openxmlformats.org/officeDocument/2006/relationships/hyperlink" Target="http://mmlab.ie.cuhk.edu.hk/projects/CelebA.html" TargetMode="Externa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sites.google.com/view/berkeley-cs294-158-sp20/hom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6.stanford.edu/syllabu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6.stanford.edu/syllabu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6.stanford.edu/syllabu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sites.google.com/view/berkeley-cs294-158-sp20/home" TargetMode="Externa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lilianweng.github.io/lil-log/2018/10/13/flow-based-deep-generative-models.html#what-is-normalizing-flow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6.stanford.edu/syllabus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berkeley-cs294-158-sp20/hom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cs236.stanford.edu/syllabu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view/berkeley-cs294-158-sp20/hom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hyperlink" Target="https://sites.google.com/view/berkeley-cs294-158-sp20/hom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6.stanford.edu/syllabus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view/berkeley-cs294-158-sp20/hom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sites.google.com/view/berkeley-cs294-158-sp20/hom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-net.org/challenges/LSVRC/2012/browse-synset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hyperlink" Target="https://sites.google.com/view/berkeley-cs294-158-sp20/home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rxiv.org/abs/2006.08545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6.stanford.edu/syllabu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.utah.edu/~shireen/deep_generative_models.html" TargetMode="External"/><Relationship Id="rId3" Type="http://schemas.openxmlformats.org/officeDocument/2006/relationships/hyperlink" Target="http://cs236.stanford.edu/syllabus.html" TargetMode="External"/><Relationship Id="rId7" Type="http://schemas.openxmlformats.org/officeDocument/2006/relationships/hyperlink" Target="https://openai.com/blog/generative-model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nyu.edu/courses/spring18/CSCI-GA.3033-022/" TargetMode="External"/><Relationship Id="rId5" Type="http://schemas.openxmlformats.org/officeDocument/2006/relationships/hyperlink" Target="http://stat.columbia.edu/~cunningham/teaching/GR8201/#:~:text=Course%20Description,learning%20of%20deep%20neural%20networks." TargetMode="External"/><Relationship Id="rId10" Type="http://schemas.openxmlformats.org/officeDocument/2006/relationships/hyperlink" Target="https://sites.google.com/view/berkeley-cs294-158-sp20/home" TargetMode="External"/><Relationship Id="rId4" Type="http://schemas.openxmlformats.org/officeDocument/2006/relationships/hyperlink" Target="https://deepgenerativemodels.github.io/notes/index.html" TargetMode="External"/><Relationship Id="rId9" Type="http://schemas.openxmlformats.org/officeDocument/2006/relationships/hyperlink" Target="https://www.youtube.com/watch?v=FMuvUZXMzK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cs236.stanford.edu/syllabus.html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hyperlink" Target="https://medium.com/@data_datum/deep-learning-in-5-minutes-part-3-discriminative-vs-generative-models-8b27c616b8af" TargetMode="Externa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://cs236.stanford.edu/syllabus.html" TargetMode="External"/><Relationship Id="rId4" Type="http://schemas.openxmlformats.org/officeDocument/2006/relationships/hyperlink" Target="https://mc.ai/a-tutorial-on-conditional-generative-adversarial-nets-keras-implementati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tat.columbia.edu/~cunningham/teaching/GR8201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h.github.io/posts/2015-08-Understanding-LSTM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Generative Models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Shen Bingquan &lt;sbingqua@dso.org.sg&gt;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National University of Singapore :: School of Engineering :: Engineering Science Programme</a:t>
            </a:r>
            <a:endParaRPr sz="2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Autoregressive Models</a:t>
            </a:r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parameterized functions (e.g., logistic regression above) to </a:t>
            </a:r>
            <a:r>
              <a:rPr lang="en" b="1" i="1"/>
              <a:t>predict next pixel given all the previous ones</a:t>
            </a:r>
            <a:r>
              <a:rPr lang="en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chain rule: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3" name="Google Shape;153;p24" descr="p(x_1, ... , x_n) = p(x_1)p(x_2|x_1)p(x_3|x_1,x_2)...P(x_n|x_1,...x_{n-1})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75" y="2522425"/>
            <a:ext cx="7751576" cy="3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600" y="3103200"/>
            <a:ext cx="5125025" cy="19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 Models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l="33683" t="41666" r="34510" b="49104"/>
          <a:stretch/>
        </p:blipFill>
        <p:spPr>
          <a:xfrm>
            <a:off x="636750" y="3165700"/>
            <a:ext cx="5505950" cy="8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11700" y="1230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Train with </a:t>
            </a:r>
            <a:r>
              <a:rPr lang="en" sz="1600" b="1"/>
              <a:t>Empirical risk minimization (ERM)</a:t>
            </a:r>
            <a:r>
              <a:rPr lang="en" sz="1600"/>
              <a:t>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Given m data with sequence length of of n: 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Goal to maximise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ERM can easily overfit the data. E.g. the model memorise all the training.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generalize the model should generalize well to “never-seen” samples.</a:t>
            </a:r>
            <a:endParaRPr sz="1600"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4">
            <a:alphaModFix/>
          </a:blip>
          <a:srcRect l="35320" t="44074" r="50973" b="52103"/>
          <a:stretch/>
        </p:blipFill>
        <p:spPr>
          <a:xfrm>
            <a:off x="1914000" y="2460675"/>
            <a:ext cx="2303851" cy="36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Slide adapted from </a:t>
            </a:r>
            <a:r>
              <a:rPr lang="en" sz="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 sz="600">
              <a:solidFill>
                <a:srgbClr val="222222"/>
              </a:solidFill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8731" y="299150"/>
            <a:ext cx="3652320" cy="29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Autoregressive Models</a:t>
            </a:r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Char-RNN by Andrej Karpathy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Pixel-RNN / CNN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WaveNet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GPT-1/2/3</a:t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43175" y="4522125"/>
            <a:ext cx="8832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https://github.com/karpathy/char-rnn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Oord, Aaron van den, Nal Kalchbrenner, and Koray Kavukcuoglu. "Pixel recurrent neural networks."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arXiv:1601.06759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 (2016).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Oord, Aaron van den, et al. "Conditional image generation with pixelcnn decoders."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 2016.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Oord, Aaron van den, et al. "Wavenet: A generative model for raw audio."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arXiv:1609.03499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 (2016). 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Brown, Tom B., et al. "Language models are few-shot learners."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arXiv:2005.14165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 (2020).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50" y="2455137"/>
            <a:ext cx="4224660" cy="211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6575" y="2819075"/>
            <a:ext cx="2759461" cy="19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0945" y="2819075"/>
            <a:ext cx="1313850" cy="13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5914175" y="4657950"/>
            <a:ext cx="328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8"/>
              </a:rPr>
              <a:t>Parametric</a:t>
            </a:r>
            <a:r>
              <a:rPr lang="en"/>
              <a:t>   </a:t>
            </a:r>
            <a:r>
              <a:rPr lang="en" sz="1300" u="sng">
                <a:solidFill>
                  <a:schemeClr val="hlink"/>
                </a:solidFill>
                <a:hlinkClick r:id="rId9"/>
              </a:rPr>
              <a:t>Concatenative</a:t>
            </a:r>
            <a:r>
              <a:rPr lang="en" sz="1300"/>
              <a:t>   </a:t>
            </a:r>
            <a:r>
              <a:rPr lang="en" sz="1300" u="sng">
                <a:solidFill>
                  <a:schemeClr val="hlink"/>
                </a:solidFill>
                <a:hlinkClick r:id="rId10"/>
              </a:rPr>
              <a:t>Wavenet</a:t>
            </a:r>
            <a:endParaRPr sz="130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56975" y="1351775"/>
            <a:ext cx="1873525" cy="9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6183175" y="107400"/>
            <a:ext cx="2867700" cy="2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highlight>
                  <a:srgbClr val="FFFFFF"/>
                </a:highlight>
              </a:rPr>
              <a:t>“The surprised in investors weren’t going to raise money. I’m not the company with the time there are all interesting quickly, don’t have to get off the same programmers. There’s a super-angel round fundraising, why do you can do. If you have a different physical investment are become in people who reduced in a startup with the way to argument the acquirer could see them just that you’re also the founders will part of users’ affords that and an alternation to the idea. [2] Don’t work at first member to see the way kids will seem in advance of a bad successful startup. And if you have to act the big company too.”</a:t>
            </a:r>
            <a:endParaRPr sz="1300"/>
          </a:p>
        </p:txBody>
      </p:sp>
      <p:sp>
        <p:nvSpPr>
          <p:cNvPr id="178" name="Google Shape;178;p26"/>
          <p:cNvSpPr txBox="1"/>
          <p:nvPr/>
        </p:nvSpPr>
        <p:spPr>
          <a:xfrm>
            <a:off x="0" y="0"/>
            <a:ext cx="31404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 Models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Autoregressive models: 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Chain rule based factorization is fully general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Compact representation via conditional independence and/or neural parameterizations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Pros: 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evaluate likelihoods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train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Cons: 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an ordering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Generation is sequential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learn features in an unsupervised way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Slide adapted from </a:t>
            </a:r>
            <a:r>
              <a:rPr lang="en" sz="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 sz="6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Variable Models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Lots of variability in images </a:t>
            </a:r>
            <a:r>
              <a:rPr lang="en" sz="1700" b="1"/>
              <a:t>x</a:t>
            </a:r>
            <a:r>
              <a:rPr lang="en" sz="1700"/>
              <a:t> due to gender, eye color, hair color, pose, etc.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Can we explicitly model these factors using latent variables </a:t>
            </a:r>
            <a:r>
              <a:rPr lang="en" sz="1700" b="1"/>
              <a:t>z</a:t>
            </a:r>
            <a:r>
              <a:rPr lang="en" sz="1700"/>
              <a:t>?</a:t>
            </a:r>
            <a:endParaRPr sz="1700"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l="26792" t="43177" r="28943" b="21923"/>
          <a:stretch/>
        </p:blipFill>
        <p:spPr>
          <a:xfrm>
            <a:off x="72075" y="2845775"/>
            <a:ext cx="3885226" cy="17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0" y="47727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CelebA dataset 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http://mmlab.ie.cuhk.edu.hk/projects/CelebA.html</a:t>
            </a: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Slide adapted from </a:t>
            </a:r>
            <a:r>
              <a:rPr lang="en" sz="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 sz="600">
              <a:solidFill>
                <a:srgbClr val="222222"/>
              </a:solidFill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6">
            <a:alphaModFix/>
          </a:blip>
          <a:srcRect l="1671" b="74687"/>
          <a:stretch/>
        </p:blipFill>
        <p:spPr>
          <a:xfrm>
            <a:off x="1056200" y="966525"/>
            <a:ext cx="4613450" cy="8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 rotWithShape="1">
          <a:blip r:embed="rId6">
            <a:alphaModFix/>
          </a:blip>
          <a:srcRect l="51076" t="24687" b="49999"/>
          <a:stretch/>
        </p:blipFill>
        <p:spPr>
          <a:xfrm>
            <a:off x="5716225" y="966525"/>
            <a:ext cx="2295401" cy="8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7">
            <a:alphaModFix/>
          </a:blip>
          <a:srcRect l="41172" t="26285" r="37749" b="40212"/>
          <a:stretch/>
        </p:blipFill>
        <p:spPr>
          <a:xfrm>
            <a:off x="4374250" y="2905813"/>
            <a:ext cx="1927373" cy="17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>
            <a:off x="3108800" y="2571750"/>
            <a:ext cx="1424100" cy="386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4490150" y="2478600"/>
            <a:ext cx="377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Hard to manually specify these conditions.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Hope a Neural Network can learn them from data </a:t>
            </a:r>
            <a:r>
              <a:rPr lang="en" sz="1100" b="1">
                <a:solidFill>
                  <a:schemeClr val="dk2"/>
                </a:solidFill>
              </a:rPr>
              <a:t>x</a:t>
            </a:r>
            <a:r>
              <a:rPr lang="en" sz="1100">
                <a:solidFill>
                  <a:schemeClr val="dk2"/>
                </a:solidFill>
              </a:rPr>
              <a:t>.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4490150" y="4628925"/>
            <a:ext cx="3771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Features </a:t>
            </a:r>
            <a:r>
              <a:rPr lang="en" sz="1100" b="1">
                <a:solidFill>
                  <a:schemeClr val="dk2"/>
                </a:solidFill>
              </a:rPr>
              <a:t>z</a:t>
            </a:r>
            <a:r>
              <a:rPr lang="en" sz="1100">
                <a:solidFill>
                  <a:schemeClr val="dk2"/>
                </a:solidFill>
              </a:rPr>
              <a:t> can be computed via some function</a:t>
            </a:r>
            <a:r>
              <a:rPr lang="en" sz="1100" b="1">
                <a:solidFill>
                  <a:schemeClr val="dk2"/>
                </a:solidFill>
              </a:rPr>
              <a:t> q(z | x)</a:t>
            </a:r>
            <a:endParaRPr sz="1100" b="1">
              <a:solidFill>
                <a:schemeClr val="dk2"/>
              </a:solidFill>
            </a:endParaRPr>
          </a:p>
        </p:txBody>
      </p:sp>
      <p:grpSp>
        <p:nvGrpSpPr>
          <p:cNvPr id="200" name="Google Shape;200;p28"/>
          <p:cNvGrpSpPr/>
          <p:nvPr/>
        </p:nvGrpSpPr>
        <p:grpSpPr>
          <a:xfrm>
            <a:off x="6569700" y="3030950"/>
            <a:ext cx="1691400" cy="386400"/>
            <a:chOff x="6950700" y="3030950"/>
            <a:chExt cx="1691400" cy="386400"/>
          </a:xfrm>
        </p:grpSpPr>
        <p:sp>
          <p:nvSpPr>
            <p:cNvPr id="201" name="Google Shape;201;p28"/>
            <p:cNvSpPr txBox="1"/>
            <p:nvPr/>
          </p:nvSpPr>
          <p:spPr>
            <a:xfrm>
              <a:off x="6950700" y="3030950"/>
              <a:ext cx="16914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2"/>
                  </a:solidFill>
                </a:rPr>
                <a:t>Let </a:t>
              </a:r>
              <a:endParaRPr sz="1100">
                <a:solidFill>
                  <a:schemeClr val="dk2"/>
                </a:solidFill>
              </a:endParaRPr>
            </a:p>
          </p:txBody>
        </p:sp>
        <p:pic>
          <p:nvPicPr>
            <p:cNvPr id="202" name="Google Shape;202;p28" descr="z \sim \mathcal{N}(0,\,I)" title="MathEquation,#00000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19788" y="3091225"/>
              <a:ext cx="891424" cy="218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28" descr="p(x|z ) = \mathcal{N}(\mu_\theta(z),\,\Sigma_{theta}(z) )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6435" y="3614798"/>
            <a:ext cx="2130840" cy="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l="41458" t="44320" r="42813" b="48872"/>
          <a:stretch/>
        </p:blipFill>
        <p:spPr>
          <a:xfrm>
            <a:off x="2695300" y="1456075"/>
            <a:ext cx="2817874" cy="68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Marginal Likelihood of Latent Variable Models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marginal distribution over the observed variables is given by: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Could be rewritten as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Approximate: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Prior Sampling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Importance Sampling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Introduce a parametric inference model               such that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Use this approximation to the posterior help us optimize the marginal likelihood.</a:t>
            </a:r>
            <a:endParaRPr dirty="0"/>
          </a:p>
        </p:txBody>
      </p:sp>
      <p:sp>
        <p:nvSpPr>
          <p:cNvPr id="210" name="Google Shape;210;p29"/>
          <p:cNvSpPr txBox="1"/>
          <p:nvPr/>
        </p:nvSpPr>
        <p:spPr>
          <a:xfrm>
            <a:off x="0" y="4823400"/>
            <a:ext cx="91440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Kingma, D. P., &amp; Welling, M. (2019). An introduction to variational autoencoders.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arXiv:1906.02691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Slides adapted from 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https://sites.google.com/view/berkeley-cs294-158-sp20/home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grpSp>
        <p:nvGrpSpPr>
          <p:cNvPr id="212" name="Google Shape;212;p29"/>
          <p:cNvGrpSpPr/>
          <p:nvPr/>
        </p:nvGrpSpPr>
        <p:grpSpPr>
          <a:xfrm>
            <a:off x="3810925" y="1539700"/>
            <a:ext cx="5021425" cy="602400"/>
            <a:chOff x="3851000" y="1815250"/>
            <a:chExt cx="5021425" cy="602400"/>
          </a:xfrm>
        </p:grpSpPr>
        <p:sp>
          <p:nvSpPr>
            <p:cNvPr id="213" name="Google Shape;213;p29"/>
            <p:cNvSpPr/>
            <p:nvPr/>
          </p:nvSpPr>
          <p:spPr>
            <a:xfrm>
              <a:off x="3851000" y="1815250"/>
              <a:ext cx="1599300" cy="602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 txBox="1"/>
            <p:nvPr/>
          </p:nvSpPr>
          <p:spPr>
            <a:xfrm>
              <a:off x="5494425" y="1869850"/>
              <a:ext cx="33780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0000"/>
                  </a:solidFill>
                </a:rPr>
                <a:t>Intractable to compute for large enumerations of z 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pic>
        <p:nvPicPr>
          <p:cNvPr id="215" name="Google Shape;215;p29"/>
          <p:cNvPicPr preferRelativeResize="0"/>
          <p:nvPr/>
        </p:nvPicPr>
        <p:blipFill rotWithShape="1">
          <a:blip r:embed="rId5">
            <a:alphaModFix/>
          </a:blip>
          <a:srcRect l="43410" t="55064" r="44793" b="39553"/>
          <a:stretch/>
        </p:blipFill>
        <p:spPr>
          <a:xfrm>
            <a:off x="6791150" y="3890297"/>
            <a:ext cx="1866475" cy="47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6">
            <a:alphaModFix/>
          </a:blip>
          <a:srcRect l="43029" t="48820" r="44052" b="44590"/>
          <a:stretch/>
        </p:blipFill>
        <p:spPr>
          <a:xfrm>
            <a:off x="2805350" y="2199849"/>
            <a:ext cx="2286302" cy="6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 rotWithShape="1">
          <a:blip r:embed="rId5">
            <a:alphaModFix/>
          </a:blip>
          <a:srcRect l="43410" t="55064" r="51225" b="39553"/>
          <a:stretch/>
        </p:blipFill>
        <p:spPr>
          <a:xfrm>
            <a:off x="4859200" y="3890300"/>
            <a:ext cx="848774" cy="4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7">
            <a:alphaModFix/>
          </a:blip>
          <a:srcRect l="12593" t="44364" r="14060" b="43923"/>
          <a:stretch/>
        </p:blipFill>
        <p:spPr>
          <a:xfrm>
            <a:off x="2638392" y="3149450"/>
            <a:ext cx="637571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4989400" y="2913500"/>
            <a:ext cx="45858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For high d, near impossible to sampled a z that is a good match.</a:t>
            </a:r>
            <a:endParaRPr sz="1000" b="1">
              <a:solidFill>
                <a:srgbClr val="FF0000"/>
              </a:solidFill>
            </a:endParaRPr>
          </a:p>
        </p:txBody>
      </p:sp>
      <p:grpSp>
        <p:nvGrpSpPr>
          <p:cNvPr id="220" name="Google Shape;220;p29"/>
          <p:cNvGrpSpPr/>
          <p:nvPr/>
        </p:nvGrpSpPr>
        <p:grpSpPr>
          <a:xfrm>
            <a:off x="3102025" y="3722150"/>
            <a:ext cx="4430224" cy="375874"/>
            <a:chOff x="-493300" y="1077300"/>
            <a:chExt cx="4430224" cy="375874"/>
          </a:xfrm>
        </p:grpSpPr>
        <p:pic>
          <p:nvPicPr>
            <p:cNvPr id="221" name="Google Shape;221;p29"/>
            <p:cNvPicPr preferRelativeResize="0"/>
            <p:nvPr/>
          </p:nvPicPr>
          <p:blipFill rotWithShape="1">
            <a:blip r:embed="rId8">
              <a:alphaModFix/>
            </a:blip>
            <a:srcRect l="37551" t="53480" r="25733" b="39736"/>
            <a:stretch/>
          </p:blipFill>
          <p:spPr>
            <a:xfrm>
              <a:off x="579650" y="1104251"/>
              <a:ext cx="3357274" cy="348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9"/>
            <p:cNvPicPr preferRelativeResize="0"/>
            <p:nvPr/>
          </p:nvPicPr>
          <p:blipFill rotWithShape="1">
            <a:blip r:embed="rId8">
              <a:alphaModFix/>
            </a:blip>
            <a:srcRect l="26156" t="34807" r="62109" b="59337"/>
            <a:stretch/>
          </p:blipFill>
          <p:spPr>
            <a:xfrm>
              <a:off x="-493300" y="1077300"/>
              <a:ext cx="1072949" cy="301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9"/>
          <p:cNvSpPr txBox="1"/>
          <p:nvPr/>
        </p:nvSpPr>
        <p:spPr>
          <a:xfrm>
            <a:off x="7456050" y="3778538"/>
            <a:ext cx="12051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Still intractable </a:t>
            </a:r>
            <a:endParaRPr sz="1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Variational Autoencoder (VAE)</a:t>
            </a:r>
            <a:r>
              <a:rPr lang="en" sz="2700" b="1"/>
              <a:t> </a:t>
            </a:r>
            <a:endParaRPr/>
          </a:p>
        </p:txBody>
      </p:sp>
      <p:pic>
        <p:nvPicPr>
          <p:cNvPr id="229" name="Google Shape;229;p30" descr="Gaussian VA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475" y="1110248"/>
            <a:ext cx="7636300" cy="353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-76200" y="4985902"/>
            <a:ext cx="7865700" cy="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Kingma, D. P., &amp; Welling, M. (2013). Auto-encoding variational bayes. </a:t>
            </a:r>
            <a:r>
              <a:rPr lang="en" sz="6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 preprint arXiv:1312.6114</a:t>
            </a:r>
            <a:r>
              <a:rPr lang="en" sz="6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/>
          </a:blip>
          <a:srcRect l="37872" t="39087" r="39258" b="50927"/>
          <a:stretch/>
        </p:blipFill>
        <p:spPr>
          <a:xfrm>
            <a:off x="1416400" y="996287"/>
            <a:ext cx="3427402" cy="84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4">
            <a:alphaModFix/>
          </a:blip>
          <a:srcRect l="24391" t="33579" r="29387" b="27815"/>
          <a:stretch/>
        </p:blipFill>
        <p:spPr>
          <a:xfrm>
            <a:off x="1084375" y="2083800"/>
            <a:ext cx="5091326" cy="239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5">
            <a:alphaModFix/>
          </a:blip>
          <a:srcRect l="34822" t="23819" r="36690" b="8241"/>
          <a:stretch/>
        </p:blipFill>
        <p:spPr>
          <a:xfrm>
            <a:off x="6124825" y="381000"/>
            <a:ext cx="3019176" cy="405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0" y="4899600"/>
            <a:ext cx="91440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Kingma, D. P., &amp; Welling, M. (2019). An introduction to variational autoencoders.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arXiv:1906.02691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600"/>
          </a:p>
        </p:txBody>
      </p:sp>
      <p:grpSp>
        <p:nvGrpSpPr>
          <p:cNvPr id="239" name="Google Shape;239;p31"/>
          <p:cNvGrpSpPr/>
          <p:nvPr/>
        </p:nvGrpSpPr>
        <p:grpSpPr>
          <a:xfrm>
            <a:off x="4081325" y="3489775"/>
            <a:ext cx="2548075" cy="1374525"/>
            <a:chOff x="3851000" y="1815250"/>
            <a:chExt cx="2548075" cy="1374525"/>
          </a:xfrm>
        </p:grpSpPr>
        <p:sp>
          <p:nvSpPr>
            <p:cNvPr id="240" name="Google Shape;240;p31"/>
            <p:cNvSpPr/>
            <p:nvPr/>
          </p:nvSpPr>
          <p:spPr>
            <a:xfrm>
              <a:off x="3851000" y="1815250"/>
              <a:ext cx="2047200" cy="954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41" name="Google Shape;241;p31"/>
            <p:cNvSpPr txBox="1"/>
            <p:nvPr/>
          </p:nvSpPr>
          <p:spPr>
            <a:xfrm>
              <a:off x="3964275" y="2696575"/>
              <a:ext cx="24348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0000"/>
                  </a:solidFill>
                </a:rPr>
                <a:t>KL Divergence &gt;= 0</a:t>
              </a:r>
              <a:endParaRPr sz="13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42" name="Google Shape;242;p31"/>
          <p:cNvGrpSpPr/>
          <p:nvPr/>
        </p:nvGrpSpPr>
        <p:grpSpPr>
          <a:xfrm>
            <a:off x="1955775" y="3489775"/>
            <a:ext cx="2215800" cy="1374525"/>
            <a:chOff x="4559350" y="1815250"/>
            <a:chExt cx="2215800" cy="1374525"/>
          </a:xfrm>
        </p:grpSpPr>
        <p:sp>
          <p:nvSpPr>
            <p:cNvPr id="243" name="Google Shape;243;p31"/>
            <p:cNvSpPr/>
            <p:nvPr/>
          </p:nvSpPr>
          <p:spPr>
            <a:xfrm>
              <a:off x="4664300" y="1815250"/>
              <a:ext cx="1976100" cy="954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44" name="Google Shape;244;p31"/>
            <p:cNvSpPr txBox="1"/>
            <p:nvPr/>
          </p:nvSpPr>
          <p:spPr>
            <a:xfrm>
              <a:off x="4559350" y="2696575"/>
              <a:ext cx="2215800" cy="4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FF0000"/>
                  </a:solidFill>
                </a:rPr>
                <a:t>Variational lower bound also known as ELBO</a:t>
              </a:r>
              <a:endParaRPr sz="1300" b="1">
                <a:solidFill>
                  <a:srgbClr val="FF0000"/>
                </a:solidFill>
              </a:endParaRPr>
            </a:p>
          </p:txBody>
        </p:sp>
      </p:grpSp>
      <p:sp>
        <p:nvSpPr>
          <p:cNvPr id="245" name="Google Shape;245;p31"/>
          <p:cNvSpPr txBox="1"/>
          <p:nvPr/>
        </p:nvSpPr>
        <p:spPr>
          <a:xfrm>
            <a:off x="-224600" y="1726925"/>
            <a:ext cx="22158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Train to maximise: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Lower BOund (ELBO)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Lower Bound (ELBO)</a:t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 rotWithShape="1">
          <a:blip r:embed="rId3">
            <a:alphaModFix/>
          </a:blip>
          <a:srcRect l="35307" t="37892" r="35644" b="55402"/>
          <a:stretch/>
        </p:blipFill>
        <p:spPr>
          <a:xfrm>
            <a:off x="1222500" y="957475"/>
            <a:ext cx="441108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l="40294" t="52768" r="36657" b="38298"/>
          <a:stretch/>
        </p:blipFill>
        <p:spPr>
          <a:xfrm>
            <a:off x="2039750" y="1434975"/>
            <a:ext cx="3499925" cy="7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6158875" y="1221625"/>
            <a:ext cx="29571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Due to the non-negativity of the KL divergence, the ELBO is a lower bound on the log-likelihood of the data.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389350" y="997225"/>
            <a:ext cx="24348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ELBO:</a:t>
            </a:r>
            <a:endParaRPr sz="1300" b="1">
              <a:solidFill>
                <a:srgbClr val="FF0000"/>
              </a:solidFill>
            </a:endParaRPr>
          </a:p>
        </p:txBody>
      </p:sp>
      <p:cxnSp>
        <p:nvCxnSpPr>
          <p:cNvPr id="256" name="Google Shape;256;p32"/>
          <p:cNvCxnSpPr>
            <a:stCxn id="254" idx="1"/>
          </p:cNvCxnSpPr>
          <p:nvPr/>
        </p:nvCxnSpPr>
        <p:spPr>
          <a:xfrm flipH="1">
            <a:off x="5638075" y="1663675"/>
            <a:ext cx="520800" cy="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7" name="Google Shape;257;p32"/>
          <p:cNvSpPr txBox="1"/>
          <p:nvPr/>
        </p:nvSpPr>
        <p:spPr>
          <a:xfrm>
            <a:off x="311700" y="2274900"/>
            <a:ext cx="85665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The gap between the ELBO </a:t>
            </a:r>
            <a:r>
              <a:rPr lang="en" sz="1500" b="1">
                <a:solidFill>
                  <a:schemeClr val="dk2"/>
                </a:solidFill>
              </a:rPr>
              <a:t>L</a:t>
            </a:r>
            <a:r>
              <a:rPr lang="en" sz="1500" b="1" baseline="-25000">
                <a:solidFill>
                  <a:schemeClr val="dk2"/>
                </a:solidFill>
              </a:rPr>
              <a:t>θ,φ</a:t>
            </a:r>
            <a:r>
              <a:rPr lang="en" sz="1500" b="1">
                <a:solidFill>
                  <a:schemeClr val="dk2"/>
                </a:solidFill>
              </a:rPr>
              <a:t>(x)</a:t>
            </a:r>
            <a:r>
              <a:rPr lang="en" sz="1500">
                <a:solidFill>
                  <a:schemeClr val="dk2"/>
                </a:solidFill>
              </a:rPr>
              <a:t> and the marginal likelihood log </a:t>
            </a:r>
            <a:r>
              <a:rPr lang="en" sz="1500" b="1">
                <a:solidFill>
                  <a:schemeClr val="dk2"/>
                </a:solidFill>
              </a:rPr>
              <a:t>p</a:t>
            </a:r>
            <a:r>
              <a:rPr lang="en" sz="1500" b="1" baseline="-25000">
                <a:solidFill>
                  <a:schemeClr val="dk2"/>
                </a:solidFill>
              </a:rPr>
              <a:t>θ</a:t>
            </a:r>
            <a:r>
              <a:rPr lang="en" sz="1500" b="1">
                <a:solidFill>
                  <a:schemeClr val="dk2"/>
                </a:solidFill>
              </a:rPr>
              <a:t>(x)</a:t>
            </a:r>
            <a:r>
              <a:rPr lang="en" sz="1500">
                <a:solidFill>
                  <a:schemeClr val="dk2"/>
                </a:solidFill>
              </a:rPr>
              <a:t>; this is also called the tightness of the bound. The better </a:t>
            </a:r>
            <a:r>
              <a:rPr lang="en" sz="1500" b="1">
                <a:solidFill>
                  <a:schemeClr val="dk2"/>
                </a:solidFill>
              </a:rPr>
              <a:t>q</a:t>
            </a:r>
            <a:r>
              <a:rPr lang="en" sz="1500" b="1" baseline="-25000">
                <a:solidFill>
                  <a:schemeClr val="dk2"/>
                </a:solidFill>
              </a:rPr>
              <a:t>φ</a:t>
            </a:r>
            <a:r>
              <a:rPr lang="en" sz="1500" b="1">
                <a:solidFill>
                  <a:schemeClr val="dk2"/>
                </a:solidFill>
              </a:rPr>
              <a:t>(z|x)</a:t>
            </a:r>
            <a:r>
              <a:rPr lang="en" sz="1500">
                <a:solidFill>
                  <a:schemeClr val="dk2"/>
                </a:solidFill>
              </a:rPr>
              <a:t> approximates the true (posterior) distribution </a:t>
            </a:r>
            <a:r>
              <a:rPr lang="en" sz="1500" b="1">
                <a:solidFill>
                  <a:schemeClr val="dk2"/>
                </a:solidFill>
              </a:rPr>
              <a:t>p</a:t>
            </a:r>
            <a:r>
              <a:rPr lang="en" sz="1500" b="1" baseline="-25000">
                <a:solidFill>
                  <a:schemeClr val="dk2"/>
                </a:solidFill>
              </a:rPr>
              <a:t>θ</a:t>
            </a:r>
            <a:r>
              <a:rPr lang="en" sz="1500" b="1">
                <a:solidFill>
                  <a:schemeClr val="dk2"/>
                </a:solidFill>
              </a:rPr>
              <a:t>(z|x),</a:t>
            </a:r>
            <a:r>
              <a:rPr lang="en" sz="1500">
                <a:solidFill>
                  <a:schemeClr val="dk2"/>
                </a:solidFill>
              </a:rPr>
              <a:t> in terms of the KL divergence, the smaller the gap.</a:t>
            </a:r>
            <a:endParaRPr/>
          </a:p>
        </p:txBody>
      </p:sp>
      <p:pic>
        <p:nvPicPr>
          <p:cNvPr id="258" name="Google Shape;258;p32" descr="Reparameterization trick"/>
          <p:cNvPicPr preferRelativeResize="0"/>
          <p:nvPr/>
        </p:nvPicPr>
        <p:blipFill rotWithShape="1">
          <a:blip r:embed="rId4">
            <a:alphaModFix/>
          </a:blip>
          <a:srcRect l="49451" b="27515"/>
          <a:stretch/>
        </p:blipFill>
        <p:spPr>
          <a:xfrm>
            <a:off x="7189351" y="3174252"/>
            <a:ext cx="1872001" cy="171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 descr="Reparameterization trick"/>
          <p:cNvPicPr preferRelativeResize="0"/>
          <p:nvPr/>
        </p:nvPicPr>
        <p:blipFill rotWithShape="1">
          <a:blip r:embed="rId4">
            <a:alphaModFix/>
          </a:blip>
          <a:srcRect l="349" t="74401" r="59455" b="124"/>
          <a:stretch/>
        </p:blipFill>
        <p:spPr>
          <a:xfrm>
            <a:off x="6158874" y="3184130"/>
            <a:ext cx="1050058" cy="4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0" y="4899600"/>
            <a:ext cx="9144000" cy="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Kingma, D. P., &amp; Welling, M. (2019). An introduction to variational autoencoders.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arXiv:1906.02691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600"/>
          </a:p>
        </p:txBody>
      </p:sp>
      <p:pic>
        <p:nvPicPr>
          <p:cNvPr id="261" name="Google Shape;261;p32"/>
          <p:cNvPicPr preferRelativeResize="0"/>
          <p:nvPr/>
        </p:nvPicPr>
        <p:blipFill rotWithShape="1">
          <a:blip r:embed="rId5">
            <a:alphaModFix/>
          </a:blip>
          <a:srcRect l="33559" t="27134" r="38343" b="59313"/>
          <a:stretch/>
        </p:blipFill>
        <p:spPr>
          <a:xfrm>
            <a:off x="-56300" y="3429925"/>
            <a:ext cx="3499925" cy="9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/>
        </p:nvSpPr>
        <p:spPr>
          <a:xfrm>
            <a:off x="193663" y="437950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where </a:t>
            </a:r>
            <a:r>
              <a:rPr lang="en" sz="1000" b="1"/>
              <a:t>z</a:t>
            </a:r>
            <a:r>
              <a:rPr lang="en" sz="1000"/>
              <a:t> in the last two lines is a random sample from </a:t>
            </a:r>
            <a:r>
              <a:rPr lang="en" sz="1000" b="1"/>
              <a:t>q</a:t>
            </a:r>
            <a:r>
              <a:rPr lang="en" sz="1000" b="1" baseline="-25000"/>
              <a:t>φ</a:t>
            </a:r>
            <a:r>
              <a:rPr lang="en" sz="1000" b="1"/>
              <a:t>(z|x)</a:t>
            </a:r>
            <a:r>
              <a:rPr lang="en" sz="1000"/>
              <a:t>.</a:t>
            </a:r>
            <a:endParaRPr sz="1000"/>
          </a:p>
        </p:txBody>
      </p:sp>
      <p:sp>
        <p:nvSpPr>
          <p:cNvPr id="263" name="Google Shape;263;p32"/>
          <p:cNvSpPr txBox="1"/>
          <p:nvPr/>
        </p:nvSpPr>
        <p:spPr>
          <a:xfrm>
            <a:off x="84550" y="3056725"/>
            <a:ext cx="29571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rgbClr val="434343"/>
                </a:solidFill>
              </a:rPr>
              <a:t>Generator Parameters </a:t>
            </a:r>
            <a:r>
              <a:rPr lang="en" sz="1200" b="1" u="sng">
                <a:solidFill>
                  <a:schemeClr val="dk2"/>
                </a:solidFill>
              </a:rPr>
              <a:t>θ </a:t>
            </a:r>
            <a:r>
              <a:rPr lang="en" sz="1200" b="1" u="sng">
                <a:solidFill>
                  <a:srgbClr val="434343"/>
                </a:solidFill>
              </a:rPr>
              <a:t>Gradient</a:t>
            </a:r>
            <a:endParaRPr sz="1200" b="1" u="sng">
              <a:solidFill>
                <a:srgbClr val="434343"/>
              </a:solidFill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3495875" y="3056725"/>
            <a:ext cx="29571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rgbClr val="434343"/>
                </a:solidFill>
              </a:rPr>
              <a:t>Variational Parameters </a:t>
            </a:r>
            <a:r>
              <a:rPr lang="en" sz="1200" b="1" u="sng">
                <a:solidFill>
                  <a:schemeClr val="dk2"/>
                </a:solidFill>
              </a:rPr>
              <a:t>φ </a:t>
            </a:r>
            <a:r>
              <a:rPr lang="en" sz="1200" b="1" u="sng">
                <a:solidFill>
                  <a:srgbClr val="434343"/>
                </a:solidFill>
              </a:rPr>
              <a:t>Gradient</a:t>
            </a:r>
            <a:endParaRPr sz="1200" b="1" u="sng">
              <a:solidFill>
                <a:srgbClr val="434343"/>
              </a:solidFill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 rotWithShape="1">
          <a:blip r:embed="rId6">
            <a:alphaModFix/>
          </a:blip>
          <a:srcRect l="40141" t="66706" r="40520" b="22159"/>
          <a:stretch/>
        </p:blipFill>
        <p:spPr>
          <a:xfrm>
            <a:off x="3705154" y="3429925"/>
            <a:ext cx="2356195" cy="7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/>
        </p:nvSpPr>
        <p:spPr>
          <a:xfrm>
            <a:off x="3552488" y="419890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where in the last line,</a:t>
            </a:r>
            <a:r>
              <a:rPr lang="en" sz="1000" b="1"/>
              <a:t> z = g(φ, x, </a:t>
            </a:r>
            <a:r>
              <a:rPr lang="en" sz="1000" b="1">
                <a:solidFill>
                  <a:srgbClr val="222222"/>
                </a:solidFill>
                <a:highlight>
                  <a:srgbClr val="FFFFFF"/>
                </a:highlight>
              </a:rPr>
              <a:t>ε</a:t>
            </a:r>
            <a:r>
              <a:rPr lang="en" sz="1000" b="1"/>
              <a:t>)</a:t>
            </a:r>
            <a:r>
              <a:rPr lang="en" sz="1000"/>
              <a:t> with random noise sample </a:t>
            </a:r>
            <a:r>
              <a:rPr lang="en" sz="1000" b="1">
                <a:solidFill>
                  <a:srgbClr val="222222"/>
                </a:solidFill>
                <a:highlight>
                  <a:srgbClr val="FFFFFF"/>
                </a:highlight>
              </a:rPr>
              <a:t>ε</a:t>
            </a:r>
            <a:r>
              <a:rPr lang="en" sz="1000" b="1"/>
              <a:t> ∼ p(</a:t>
            </a:r>
            <a:r>
              <a:rPr lang="en" sz="1000" b="1">
                <a:solidFill>
                  <a:srgbClr val="222222"/>
                </a:solidFill>
                <a:highlight>
                  <a:srgbClr val="FFFFFF"/>
                </a:highlight>
              </a:rPr>
              <a:t>ε</a:t>
            </a:r>
            <a:r>
              <a:rPr lang="en" sz="1000" b="1"/>
              <a:t>)</a:t>
            </a:r>
            <a:r>
              <a:rPr lang="en" sz="1000"/>
              <a:t>.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Examples of VAEs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-76200" y="4909703"/>
            <a:ext cx="7865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Kim, H., &amp; Mnih, A. (2018). Disentangling by factorising. </a:t>
            </a:r>
            <a:r>
              <a:rPr lang="en" sz="6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 preprint arXiv:1802.05983</a:t>
            </a:r>
            <a:r>
              <a:rPr lang="en" sz="6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" b="0" i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Van Den Oord, Aaron, and Oriol Vinyals. "Neural discrete representation learning."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 2017.</a:t>
            </a:r>
            <a:endParaRPr sz="600">
              <a:solidFill>
                <a:srgbClr val="222222"/>
              </a:solidFill>
            </a:endParaRPr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00" y="2126550"/>
            <a:ext cx="8269701" cy="27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 r="66378" b="58710"/>
          <a:stretch/>
        </p:blipFill>
        <p:spPr>
          <a:xfrm>
            <a:off x="5466350" y="230525"/>
            <a:ext cx="3451874" cy="1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4648975" y="1021575"/>
            <a:ext cx="10461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rgbClr val="434343"/>
                </a:solidFill>
              </a:rPr>
              <a:t>Factor-VAE</a:t>
            </a:r>
            <a:endParaRPr sz="1200" b="1" u="sng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Deep Generative Models (DGMs)?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DGMs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Fully Observable Likelihood models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Autoregressive Models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Normalizing Flows Models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Latent Variable Models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Variational Autoencoders (VAEs)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Implicit Generative Models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Generative Adversarial Networks (GANs)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Challenges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Autoencoders </a:t>
            </a: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Directed model permits ancestral sampling (efficient generation): </a:t>
            </a:r>
            <a:br>
              <a:rPr lang="en" dirty="0"/>
            </a:br>
            <a:r>
              <a:rPr lang="en" b="1" dirty="0"/>
              <a:t>z ∼ p(z), x ∼ p(x|z; θ) 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However, log-likelihood is generally intractable, hence learning is difficult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Joint learning of a model </a:t>
            </a:r>
            <a:r>
              <a:rPr lang="en" b="1" dirty="0"/>
              <a:t>(θ)</a:t>
            </a:r>
            <a:r>
              <a:rPr lang="en" dirty="0"/>
              <a:t> and an amortized inference component </a:t>
            </a:r>
            <a:r>
              <a:rPr lang="en" b="1" dirty="0"/>
              <a:t>(φ)</a:t>
            </a:r>
            <a:r>
              <a:rPr lang="en" dirty="0"/>
              <a:t> to achieve tractability via ELBO optimization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Latent representations for any </a:t>
            </a:r>
            <a:r>
              <a:rPr lang="en" b="1" dirty="0"/>
              <a:t>x</a:t>
            </a:r>
            <a:r>
              <a:rPr lang="en" dirty="0"/>
              <a:t> can be inferred via </a:t>
            </a:r>
            <a:r>
              <a:rPr lang="en" b="1" dirty="0"/>
              <a:t>q</a:t>
            </a:r>
            <a:r>
              <a:rPr lang="en" b="1" baseline="-25000" dirty="0"/>
              <a:t>φ</a:t>
            </a:r>
            <a:r>
              <a:rPr lang="en" b="1" dirty="0"/>
              <a:t>(z|x)</a:t>
            </a:r>
            <a:endParaRPr b="1" dirty="0"/>
          </a:p>
        </p:txBody>
      </p:sp>
      <p:sp>
        <p:nvSpPr>
          <p:cNvPr id="282" name="Google Shape;282;p34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Slide adapted from </a:t>
            </a:r>
            <a:r>
              <a:rPr lang="en" sz="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 sz="6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Variational Autoencoders</a:t>
            </a:r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Pros: 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build flexible models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Suitable for unsupervised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Cons: 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to evaluate likelihoods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to train via maximum-likelihood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Fundamentally, the challenge is that posterior inference </a:t>
            </a:r>
            <a:r>
              <a:rPr lang="en" b="1"/>
              <a:t>p(z | x)</a:t>
            </a:r>
            <a:r>
              <a:rPr lang="en"/>
              <a:t> is hard. Typically requires variational approximations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Alternative:</a:t>
            </a:r>
            <a:r>
              <a:rPr lang="en"/>
              <a:t> give up on KL-divergence and likelihood (GANs)</a:t>
            </a:r>
            <a:endParaRPr/>
          </a:p>
        </p:txBody>
      </p:sp>
      <p:sp>
        <p:nvSpPr>
          <p:cNvPr id="289" name="Google Shape;289;p35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Slide adapted from </a:t>
            </a:r>
            <a:r>
              <a:rPr lang="en" sz="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 sz="6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 Flow Models</a:t>
            </a:r>
            <a:endParaRPr/>
          </a:p>
        </p:txBody>
      </p:sp>
      <p:sp>
        <p:nvSpPr>
          <p:cNvPr id="295" name="Google Shape;29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Autoregressive models</a:t>
            </a:r>
            <a:r>
              <a:rPr lang="en"/>
              <a:t> provide tractable likelihoods but no direct mechanism for learning features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i="1"/>
              <a:t>Variational autoencoders</a:t>
            </a:r>
            <a:r>
              <a:rPr lang="en"/>
              <a:t> can learn feature representations (via latent variables z) but have intractable marginal likelihoods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Key question:</a:t>
            </a:r>
            <a:r>
              <a:rPr lang="en"/>
              <a:t> Can we design a latent variable model with tractable likelihoods? Yes! </a:t>
            </a:r>
            <a:endParaRPr/>
          </a:p>
        </p:txBody>
      </p:sp>
      <p:sp>
        <p:nvSpPr>
          <p:cNvPr id="296" name="Google Shape;296;p36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Slide adapted from </a:t>
            </a:r>
            <a:r>
              <a:rPr lang="en" sz="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 sz="6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Normalizing Flow Models</a:t>
            </a:r>
            <a:endParaRPr/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527" y="2455586"/>
            <a:ext cx="2350899" cy="1767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7"/>
          <p:cNvCxnSpPr/>
          <p:nvPr/>
        </p:nvCxnSpPr>
        <p:spPr>
          <a:xfrm>
            <a:off x="3547125" y="3111675"/>
            <a:ext cx="2268600" cy="0"/>
          </a:xfrm>
          <a:prstGeom prst="straightConnector1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37"/>
          <p:cNvCxnSpPr/>
          <p:nvPr/>
        </p:nvCxnSpPr>
        <p:spPr>
          <a:xfrm rot="10800000">
            <a:off x="3415088" y="3558375"/>
            <a:ext cx="2325900" cy="0"/>
          </a:xfrm>
          <a:prstGeom prst="straightConnector1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5" name="Google Shape;305;p37"/>
          <p:cNvSpPr txBox="1"/>
          <p:nvPr/>
        </p:nvSpPr>
        <p:spPr>
          <a:xfrm>
            <a:off x="3924633" y="2684400"/>
            <a:ext cx="15027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 (inference)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3900390" y="3555800"/>
            <a:ext cx="16746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800" baseline="30000"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(sampling)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477" y="2153475"/>
            <a:ext cx="2401099" cy="23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/>
        </p:nvSpPr>
        <p:spPr>
          <a:xfrm>
            <a:off x="3379400" y="4296500"/>
            <a:ext cx="31593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 and z must have the same dimension.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0" y="4900700"/>
            <a:ext cx="90249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Slides from </a:t>
            </a:r>
            <a:r>
              <a:rPr lang="en" sz="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https://sites.google.com/view/berkeley-cs294-158-sp20/home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250" y="1219200"/>
            <a:ext cx="412800" cy="42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7"/>
          <p:cNvCxnSpPr/>
          <p:nvPr/>
        </p:nvCxnSpPr>
        <p:spPr>
          <a:xfrm>
            <a:off x="718475" y="1504950"/>
            <a:ext cx="789300" cy="0"/>
          </a:xfrm>
          <a:prstGeom prst="straightConnector1">
            <a:avLst/>
          </a:prstGeom>
          <a:noFill/>
          <a:ln w="952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12" name="Google Shape;312;p37"/>
          <p:cNvSpPr/>
          <p:nvPr/>
        </p:nvSpPr>
        <p:spPr>
          <a:xfrm>
            <a:off x="1659200" y="979325"/>
            <a:ext cx="412800" cy="978600"/>
          </a:xfrm>
          <a:prstGeom prst="rect">
            <a:avLst/>
          </a:prstGeom>
          <a:noFill/>
          <a:ln w="9525" cap="flat" cmpd="sng">
            <a:solidFill>
              <a:srgbClr val="3333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3" name="Google Shape;313;p37"/>
          <p:cNvCxnSpPr/>
          <p:nvPr/>
        </p:nvCxnSpPr>
        <p:spPr>
          <a:xfrm>
            <a:off x="2183500" y="1504950"/>
            <a:ext cx="789300" cy="0"/>
          </a:xfrm>
          <a:prstGeom prst="straightConnector1">
            <a:avLst/>
          </a:prstGeom>
          <a:noFill/>
          <a:ln w="952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14" name="Google Shape;314;p37"/>
          <p:cNvSpPr/>
          <p:nvPr/>
        </p:nvSpPr>
        <p:spPr>
          <a:xfrm>
            <a:off x="3081475" y="979325"/>
            <a:ext cx="412800" cy="978600"/>
          </a:xfrm>
          <a:prstGeom prst="rect">
            <a:avLst/>
          </a:prstGeom>
          <a:noFill/>
          <a:ln w="9525" cap="flat" cmpd="sng">
            <a:solidFill>
              <a:srgbClr val="3333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5" name="Google Shape;315;p37"/>
          <p:cNvCxnSpPr/>
          <p:nvPr/>
        </p:nvCxnSpPr>
        <p:spPr>
          <a:xfrm>
            <a:off x="3663150" y="1504950"/>
            <a:ext cx="789300" cy="0"/>
          </a:xfrm>
          <a:prstGeom prst="straightConnector1">
            <a:avLst/>
          </a:prstGeom>
          <a:noFill/>
          <a:ln w="952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16" name="Google Shape;316;p37"/>
          <p:cNvSpPr txBox="1"/>
          <p:nvPr/>
        </p:nvSpPr>
        <p:spPr>
          <a:xfrm>
            <a:off x="4590850" y="1163800"/>
            <a:ext cx="55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>
            <a:off x="5067975" y="1504950"/>
            <a:ext cx="789300" cy="0"/>
          </a:xfrm>
          <a:prstGeom prst="straightConnector1">
            <a:avLst/>
          </a:prstGeom>
          <a:noFill/>
          <a:ln w="952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318" name="Google Shape;318;p37"/>
          <p:cNvCxnSpPr/>
          <p:nvPr/>
        </p:nvCxnSpPr>
        <p:spPr>
          <a:xfrm>
            <a:off x="6510425" y="1504950"/>
            <a:ext cx="789300" cy="0"/>
          </a:xfrm>
          <a:prstGeom prst="straightConnector1">
            <a:avLst/>
          </a:prstGeom>
          <a:noFill/>
          <a:ln w="9525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19" name="Google Shape;319;p37"/>
          <p:cNvSpPr/>
          <p:nvPr/>
        </p:nvSpPr>
        <p:spPr>
          <a:xfrm>
            <a:off x="5935950" y="974725"/>
            <a:ext cx="412800" cy="978600"/>
          </a:xfrm>
          <a:prstGeom prst="rect">
            <a:avLst/>
          </a:prstGeom>
          <a:noFill/>
          <a:ln w="9525" cap="flat" cmpd="sng">
            <a:solidFill>
              <a:srgbClr val="3333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8423" y="1219203"/>
            <a:ext cx="1369827" cy="4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3100" y="4572172"/>
            <a:ext cx="263525" cy="27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 rotWithShape="1">
          <a:blip r:embed="rId7">
            <a:alphaModFix/>
          </a:blip>
          <a:srcRect r="80762"/>
          <a:stretch/>
        </p:blipFill>
        <p:spPr>
          <a:xfrm>
            <a:off x="7051299" y="4266500"/>
            <a:ext cx="263525" cy="4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 Flow Models</a:t>
            </a:r>
            <a:endParaRPr/>
          </a:p>
        </p:txBody>
      </p:sp>
      <p:sp>
        <p:nvSpPr>
          <p:cNvPr id="328" name="Google Shape;32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dirty="0"/>
              <a:t>Function must be invertible and differentiable.</a:t>
            </a:r>
            <a:endParaRPr sz="1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dirty="0"/>
              <a:t>Triangular Jacobian permits efficient evaluation of log-likelihoods.</a:t>
            </a:r>
            <a:endParaRPr dirty="0"/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75" y="2233387"/>
            <a:ext cx="7506125" cy="21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/>
          <p:nvPr/>
        </p:nvSpPr>
        <p:spPr>
          <a:xfrm>
            <a:off x="0" y="4872900"/>
            <a:ext cx="92379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Dinh, L., Sohl-Dickstein, J., &amp; Bengio, S. (2016). Density estimation using real nvp. </a:t>
            </a:r>
            <a:r>
              <a:rPr lang="en" sz="600" i="1">
                <a:solidFill>
                  <a:srgbClr val="222222"/>
                </a:solidFill>
                <a:highlight>
                  <a:schemeClr val="lt1"/>
                </a:highlight>
              </a:rPr>
              <a:t>arXiv preprint arXiv:1605.08803</a:t>
            </a: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 of Normalizing Flow Model</a:t>
            </a:r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350" y="2508400"/>
            <a:ext cx="4771138" cy="239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/>
        </p:nvSpPr>
        <p:spPr>
          <a:xfrm>
            <a:off x="0" y="4857350"/>
            <a:ext cx="9017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Dinh, L., Sohl-Dickstein, J., &amp; Bengio, S. (2016). Density estimation using real nvp.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arXiv:1605.08803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https://lilianweng.github.io/lil-log/2018/10/13/flow-based-deep-generative-models.html#what-is-normalizing-flows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75" y="896800"/>
            <a:ext cx="5099502" cy="15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of Flow Models</a:t>
            </a:r>
            <a:endParaRPr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23" y="1559125"/>
            <a:ext cx="5259674" cy="25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 txBox="1"/>
          <p:nvPr/>
        </p:nvSpPr>
        <p:spPr>
          <a:xfrm>
            <a:off x="0" y="4781150"/>
            <a:ext cx="9017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Dinh, L., Sohl-Dickstein, J., &amp; Bengio, S. (2016). Density estimation using real nvp.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arXiv:1605.08803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Kingma, Durk P., and Prafulla Dhariwal. "Glow: Generative flow with invertible 1x1 convolutions."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 2018.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2387400" y="4169325"/>
            <a:ext cx="10461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rgbClr val="434343"/>
                </a:solidFill>
              </a:rPr>
              <a:t>Real-NVP</a:t>
            </a:r>
            <a:endParaRPr sz="1200" b="1" u="sng">
              <a:solidFill>
                <a:srgbClr val="434343"/>
              </a:solidFill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423" y="1903875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/>
          <p:nvPr/>
        </p:nvSpPr>
        <p:spPr>
          <a:xfrm>
            <a:off x="6810060" y="3826275"/>
            <a:ext cx="10461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solidFill>
                  <a:srgbClr val="434343"/>
                </a:solidFill>
              </a:rPr>
              <a:t>GLOW</a:t>
            </a:r>
            <a:endParaRPr sz="1200" b="1" u="sng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 Flow Models</a:t>
            </a:r>
            <a:endParaRPr/>
          </a:p>
        </p:txBody>
      </p:sp>
      <p:sp>
        <p:nvSpPr>
          <p:cNvPr id="354" name="Google Shape;354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Transform simple distributions into more complex distributions via change of variables </a:t>
            </a:r>
            <a:endParaRPr sz="1600" dirty="0"/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Function must be invertible and differentiable</a:t>
            </a: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Jacobian of transformations should have tractable determinant for efficient learning and density estimation </a:t>
            </a:r>
            <a:endParaRPr sz="1600"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600" dirty="0"/>
          </a:p>
        </p:txBody>
      </p:sp>
      <p:sp>
        <p:nvSpPr>
          <p:cNvPr id="355" name="Google Shape;355;p41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Slide adapted from </a:t>
            </a:r>
            <a:r>
              <a:rPr lang="en" sz="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 sz="600">
              <a:solidFill>
                <a:srgbClr val="22222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DFBCD2-FC6D-4B77-B3F0-5B61C63A6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06" y="2760909"/>
            <a:ext cx="6214188" cy="55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(GANs)</a:t>
            </a:r>
            <a:endParaRPr/>
          </a:p>
        </p:txBody>
      </p:sp>
      <p:sp>
        <p:nvSpPr>
          <p:cNvPr id="361" name="Google Shape;36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methods are based on maximizing likelihoods (or approximations).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if you only care about sampling?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You want to build a generative model that can understand the underlying distribution of data points and </a:t>
            </a:r>
            <a:endParaRPr/>
          </a:p>
          <a:p>
            <a:pPr marL="457200" lvl="0" indent="-323850" algn="l" rtl="0">
              <a:spcBef>
                <a:spcPts val="48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smoothly interpolate across the training samples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output samples similar but not the same as training data samples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output samples representative of the underlying factors of variation in the training distribution.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Example:</a:t>
            </a:r>
            <a:r>
              <a:rPr lang="en" sz="1500"/>
              <a:t> digits with unseen strokes, faces with unseen poses, etc.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2" name="Google Shape;362;p42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Slides from </a:t>
            </a:r>
            <a:r>
              <a:rPr lang="en" sz="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https://sites.google.com/view/berkeley-cs294-158-sp20/home</a:t>
            </a:r>
            <a:endParaRPr sz="6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(GANs)</a:t>
            </a: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Two-sample test objectives allow for learning generative models only via samples (likelihood-free).</a:t>
            </a:r>
            <a:endParaRPr/>
          </a:p>
        </p:txBody>
      </p:sp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25" y="1998050"/>
            <a:ext cx="56131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3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Goodfellow, Ian, et al. "Generative adversarial nets."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 2014.</a:t>
            </a:r>
            <a:endParaRPr sz="6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Modeling in Computer Graphics 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generate natural images with a computer?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75" y="3387800"/>
            <a:ext cx="5490400" cy="11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073" y="1645975"/>
            <a:ext cx="6621426" cy="8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073" y="2622223"/>
            <a:ext cx="3585751" cy="61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1317" y="2629986"/>
            <a:ext cx="3127830" cy="5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Slide from </a:t>
            </a:r>
            <a:r>
              <a:rPr lang="en" sz="6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 sz="6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Generative Adversarial Networks (GANs)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4"/>
          <p:cNvSpPr txBox="1">
            <a:spLocks noGrp="1"/>
          </p:cNvSpPr>
          <p:nvPr>
            <p:ph type="body" idx="1"/>
          </p:nvPr>
        </p:nvSpPr>
        <p:spPr>
          <a:xfrm>
            <a:off x="311700" y="2067450"/>
            <a:ext cx="8520600" cy="26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player minimax game between generator (G) and discriminator (D)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(D) tries to maximize the log-likelihood for the binary classification problem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data</a:t>
            </a:r>
            <a:r>
              <a:rPr lang="en"/>
              <a:t>: real (1)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generated</a:t>
            </a:r>
            <a:r>
              <a:rPr lang="en"/>
              <a:t>: fake (0)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(G) tries to minimize the log-probability of its samples being classified as “fake” by the discriminator (D)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12" y="1231500"/>
            <a:ext cx="8856575" cy="8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4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Slides from </a:t>
            </a:r>
            <a:r>
              <a:rPr lang="en" sz="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https://sites.google.com/view/berkeley-cs294-158-sp20/home</a:t>
            </a:r>
            <a:endParaRPr sz="6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GAN</a:t>
            </a:r>
            <a:endParaRPr/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50" y="1207875"/>
            <a:ext cx="3559024" cy="32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0" y="4806900"/>
            <a:ext cx="90324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Slides from </a:t>
            </a:r>
            <a:r>
              <a:rPr lang="en" sz="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https://sites.google.com/view/berkeley-cs294-158-sp20/home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Karras, Tero, et al. "Progressive growing of gans for improved quality, stability, and variation."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arXiv:1710.10196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600"/>
          </a:p>
        </p:txBody>
      </p:sp>
      <p:pic>
        <p:nvPicPr>
          <p:cNvPr id="386" name="Google Shape;38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738000"/>
            <a:ext cx="4393075" cy="3910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/>
          <p:nvPr/>
        </p:nvSpPr>
        <p:spPr>
          <a:xfrm>
            <a:off x="4241000" y="445025"/>
            <a:ext cx="3000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u="sng">
                <a:solidFill>
                  <a:srgbClr val="555555"/>
                </a:solidFill>
                <a:highlight>
                  <a:srgbClr val="FFFFFF"/>
                </a:highlight>
              </a:rPr>
              <a:t>1024x1024 pixels </a:t>
            </a:r>
            <a:endParaRPr u="sng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Challenges - Issues with GANs</a:t>
            </a:r>
            <a:endParaRPr/>
          </a:p>
        </p:txBody>
      </p:sp>
      <p:sp>
        <p:nvSpPr>
          <p:cNvPr id="393" name="Google Shape;393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working with GANs can be very challenging in practice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Unstable optimization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 collapse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bag of tricks applied to train GANs successfully</a:t>
            </a:r>
            <a:endParaRPr/>
          </a:p>
        </p:txBody>
      </p:sp>
      <p:sp>
        <p:nvSpPr>
          <p:cNvPr id="394" name="Google Shape;394;p46"/>
          <p:cNvSpPr txBox="1"/>
          <p:nvPr/>
        </p:nvSpPr>
        <p:spPr>
          <a:xfrm>
            <a:off x="0" y="4908700"/>
            <a:ext cx="5385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Slide adapted from </a:t>
            </a:r>
            <a:r>
              <a:rPr lang="en" sz="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Unstable Optimization</a:t>
            </a:r>
            <a:endParaRPr/>
          </a:p>
        </p:txBody>
      </p:sp>
      <p:pic>
        <p:nvPicPr>
          <p:cNvPr id="400" name="Google Shape;4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2850"/>
            <a:ext cx="8319372" cy="3183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7"/>
          <p:cNvSpPr txBox="1"/>
          <p:nvPr/>
        </p:nvSpPr>
        <p:spPr>
          <a:xfrm>
            <a:off x="52200" y="4911525"/>
            <a:ext cx="90396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Mescheder, L., Geiger, A., &amp; Nowozin, S. (2018). Which training methods for GANs do actually converge?.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arXiv:1801.04406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 Collapse</a:t>
            </a:r>
            <a:endParaRPr/>
          </a:p>
        </p:txBody>
      </p:sp>
      <p:sp>
        <p:nvSpPr>
          <p:cNvPr id="407" name="Google Shape;407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Standard GAN training collapses when the true distribution is a mixture of gaussians (Figure from Metz et al 2016) </a:t>
            </a:r>
            <a:endParaRPr/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2722"/>
            <a:ext cx="9143998" cy="13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Slides from </a:t>
            </a:r>
            <a:r>
              <a:rPr lang="en" sz="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https://sites.google.com/view/berkeley-cs294-158-sp20/home</a:t>
            </a:r>
            <a:endParaRPr sz="6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VQ-VAE 2.0 vs BigGAN Deep</a:t>
            </a:r>
            <a:endParaRPr/>
          </a:p>
        </p:txBody>
      </p:sp>
      <p:pic>
        <p:nvPicPr>
          <p:cNvPr id="415" name="Google Shape;4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50" y="1114800"/>
            <a:ext cx="7095526" cy="35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9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Slides from </a:t>
            </a:r>
            <a:r>
              <a:rPr lang="en" sz="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https://sites.google.com/view/berkeley-cs294-158-sp20/home</a:t>
            </a:r>
            <a:endParaRPr sz="600">
              <a:solidFill>
                <a:srgbClr val="222222"/>
              </a:solidFill>
            </a:endParaRPr>
          </a:p>
        </p:txBody>
      </p:sp>
      <p:pic>
        <p:nvPicPr>
          <p:cNvPr id="417" name="Google Shape;417;p49"/>
          <p:cNvPicPr preferRelativeResize="0"/>
          <p:nvPr/>
        </p:nvPicPr>
        <p:blipFill rotWithShape="1">
          <a:blip r:embed="rId5">
            <a:alphaModFix/>
          </a:blip>
          <a:srcRect l="86099"/>
          <a:stretch/>
        </p:blipFill>
        <p:spPr>
          <a:xfrm>
            <a:off x="7792225" y="1272175"/>
            <a:ext cx="1271048" cy="13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9"/>
          <p:cNvPicPr preferRelativeResize="0"/>
          <p:nvPr/>
        </p:nvPicPr>
        <p:blipFill rotWithShape="1">
          <a:blip r:embed="rId5">
            <a:alphaModFix/>
          </a:blip>
          <a:srcRect l="71255" r="14844"/>
          <a:stretch/>
        </p:blipFill>
        <p:spPr>
          <a:xfrm>
            <a:off x="7765624" y="2632425"/>
            <a:ext cx="1271048" cy="13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GAN</a:t>
            </a:r>
            <a:endParaRPr/>
          </a:p>
        </p:txBody>
      </p:sp>
      <p:sp>
        <p:nvSpPr>
          <p:cNvPr id="424" name="Google Shape;424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Inception Score (IS)</a:t>
            </a:r>
            <a:r>
              <a:rPr lang="en" b="1"/>
              <a:t> </a:t>
            </a:r>
            <a:r>
              <a:rPr lang="en"/>
              <a:t>↑</a:t>
            </a:r>
            <a:endParaRPr/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alibri"/>
              <a:buChar char="○"/>
            </a:pPr>
            <a:r>
              <a:rPr lang="en" sz="1500"/>
              <a:t>Use trained Inception Network v3, </a:t>
            </a:r>
            <a:r>
              <a:rPr lang="en" sz="1500" b="1"/>
              <a:t>p(y|x)</a:t>
            </a:r>
            <a:r>
              <a:rPr lang="en" sz="1500"/>
              <a:t>, y is one of the </a:t>
            </a:r>
            <a:r>
              <a:rPr lang="en" sz="1500" u="sng">
                <a:hlinkClick r:id="rId3"/>
              </a:rPr>
              <a:t>1000 ImageNet classes</a:t>
            </a:r>
            <a:endParaRPr sz="1500"/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alibri"/>
              <a:buChar char="○"/>
            </a:pPr>
            <a:r>
              <a:rPr lang="en" sz="1500"/>
              <a:t>Each image </a:t>
            </a:r>
            <a:r>
              <a:rPr lang="en" sz="1500" b="1"/>
              <a:t>x</a:t>
            </a:r>
            <a:r>
              <a:rPr lang="en" sz="1500"/>
              <a:t> should have distinctly recognizable object -&gt;</a:t>
            </a:r>
            <a:r>
              <a:rPr lang="en" sz="1500" b="1"/>
              <a:t> p(y|x) </a:t>
            </a:r>
            <a:r>
              <a:rPr lang="en" sz="1500"/>
              <a:t>should have </a:t>
            </a:r>
            <a:r>
              <a:rPr lang="en" sz="1500" b="1"/>
              <a:t>low entropy</a:t>
            </a:r>
            <a:endParaRPr sz="1500" b="1"/>
          </a:p>
          <a:p>
            <a: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alibri"/>
              <a:buChar char="○"/>
            </a:pPr>
            <a:r>
              <a:rPr lang="en" sz="1500"/>
              <a:t>There should be as many classes generated as possible -&gt; </a:t>
            </a:r>
            <a:r>
              <a:rPr lang="en" sz="1500" b="1"/>
              <a:t>p(y) </a:t>
            </a:r>
            <a:r>
              <a:rPr lang="en" sz="1500"/>
              <a:t>should have </a:t>
            </a:r>
            <a:r>
              <a:rPr lang="en" sz="1500" b="1"/>
              <a:t>high entropy</a:t>
            </a:r>
            <a:endParaRPr sz="1500" b="1"/>
          </a:p>
          <a:p>
            <a:pPr marL="91440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Fréchet Inception Distance (FID) ↓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proposed to capture diversity</a:t>
            </a:r>
            <a:endParaRPr sz="1500"/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000"/>
              <a:buFont typeface="Calibri"/>
              <a:buChar char="○"/>
            </a:pPr>
            <a:r>
              <a:rPr lang="en" sz="1500"/>
              <a:t>Compare mean (m) &amp; covariance © between features from generated vs real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1500"/>
              <a:t>Still an open problem to have a good evaluation metric for GANs. 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0" y="4925100"/>
            <a:ext cx="638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chemeClr val="lt1"/>
                </a:highlight>
              </a:rPr>
              <a:t>Slides from </a:t>
            </a:r>
            <a:r>
              <a:rPr lang="en" sz="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https://sites.google.com/view/berkeley-cs294-158-sp20/home</a:t>
            </a:r>
            <a:endParaRPr sz="600">
              <a:solidFill>
                <a:srgbClr val="222222"/>
              </a:solidFill>
            </a:endParaRPr>
          </a:p>
        </p:txBody>
      </p:sp>
      <p:pic>
        <p:nvPicPr>
          <p:cNvPr id="426" name="Google Shape;426;p50"/>
          <p:cNvPicPr preferRelativeResize="0"/>
          <p:nvPr/>
        </p:nvPicPr>
        <p:blipFill rotWithShape="1">
          <a:blip r:embed="rId5">
            <a:alphaModFix/>
          </a:blip>
          <a:srcRect t="48702"/>
          <a:stretch/>
        </p:blipFill>
        <p:spPr>
          <a:xfrm>
            <a:off x="3951575" y="54775"/>
            <a:ext cx="5136749" cy="13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Challenges - Out of Distribution Detection</a:t>
            </a:r>
            <a:endParaRPr/>
          </a:p>
        </p:txBody>
      </p:sp>
      <p:pic>
        <p:nvPicPr>
          <p:cNvPr id="432" name="Google Shape;432;p51"/>
          <p:cNvPicPr preferRelativeResize="0"/>
          <p:nvPr/>
        </p:nvPicPr>
        <p:blipFill rotWithShape="1">
          <a:blip r:embed="rId3">
            <a:alphaModFix/>
          </a:blip>
          <a:srcRect l="29768" t="29528" r="41585" b="20541"/>
          <a:stretch/>
        </p:blipFill>
        <p:spPr>
          <a:xfrm>
            <a:off x="31050" y="1964948"/>
            <a:ext cx="3070824" cy="30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107250" y="4838150"/>
            <a:ext cx="83499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600" dirty="0">
                <a:highlight>
                  <a:srgbClr val="FFFFFF"/>
                </a:highlight>
              </a:rPr>
              <a:t>Polina Kirichenko</a:t>
            </a:r>
            <a:r>
              <a:rPr lang="en" sz="600" dirty="0">
                <a:solidFill>
                  <a:schemeClr val="dk1"/>
                </a:solidFill>
                <a:highlight>
                  <a:srgbClr val="FFFFFF"/>
                </a:highlight>
              </a:rPr>
              <a:t>, Pavel Izmailov, Andrew Gordon Wilson (2020) Why Normalizing Flows Fail to Detect Out-of-Distribution Data </a:t>
            </a:r>
            <a:r>
              <a:rPr lang="en" sz="600" u="sng" dirty="0">
                <a:solidFill>
                  <a:schemeClr val="hlink"/>
                </a:solidFill>
                <a:hlinkClick r:id="rId4"/>
              </a:rPr>
              <a:t>https://arxiv.org/abs/2006.08545</a:t>
            </a:r>
            <a:endParaRPr sz="600" dirty="0"/>
          </a:p>
        </p:txBody>
      </p:sp>
      <p:pic>
        <p:nvPicPr>
          <p:cNvPr id="434" name="Google Shape;43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9101" y="3118455"/>
            <a:ext cx="1525724" cy="1104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34" y="1932125"/>
            <a:ext cx="1372114" cy="1127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51"/>
          <p:cNvGrpSpPr/>
          <p:nvPr/>
        </p:nvGrpSpPr>
        <p:grpSpPr>
          <a:xfrm>
            <a:off x="3024339" y="2089707"/>
            <a:ext cx="2007202" cy="2562794"/>
            <a:chOff x="3633350" y="1135250"/>
            <a:chExt cx="1649575" cy="2106175"/>
          </a:xfrm>
        </p:grpSpPr>
        <p:pic>
          <p:nvPicPr>
            <p:cNvPr id="437" name="Google Shape;437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33350" y="1135250"/>
              <a:ext cx="1649575" cy="1649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51"/>
            <p:cNvSpPr txBox="1"/>
            <p:nvPr/>
          </p:nvSpPr>
          <p:spPr>
            <a:xfrm>
              <a:off x="4039037" y="2784825"/>
              <a:ext cx="8382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 dirty="0">
                  <a:solidFill>
                    <a:schemeClr val="dk2"/>
                  </a:solidFill>
                </a:rPr>
                <a:t>SVHN</a:t>
              </a:r>
              <a:endParaRPr sz="1200" u="sng" dirty="0"/>
            </a:p>
          </p:txBody>
        </p:sp>
      </p:grpSp>
      <p:grpSp>
        <p:nvGrpSpPr>
          <p:cNvPr id="439" name="Google Shape;439;p51"/>
          <p:cNvGrpSpPr/>
          <p:nvPr/>
        </p:nvGrpSpPr>
        <p:grpSpPr>
          <a:xfrm>
            <a:off x="5144118" y="1983076"/>
            <a:ext cx="2279133" cy="2620324"/>
            <a:chOff x="5372718" y="1221076"/>
            <a:chExt cx="2279133" cy="2620324"/>
          </a:xfrm>
        </p:grpSpPr>
        <p:pic>
          <p:nvPicPr>
            <p:cNvPr id="440" name="Google Shape;440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72718" y="1221076"/>
              <a:ext cx="2279133" cy="2224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51"/>
            <p:cNvSpPr txBox="1"/>
            <p:nvPr/>
          </p:nvSpPr>
          <p:spPr>
            <a:xfrm>
              <a:off x="5977534" y="3384800"/>
              <a:ext cx="10695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dk2"/>
                  </a:solidFill>
                </a:rPr>
                <a:t>ImageNet</a:t>
              </a:r>
              <a:endParaRPr sz="1200" u="sng"/>
            </a:p>
          </p:txBody>
        </p:sp>
      </p:grpSp>
      <p:sp>
        <p:nvSpPr>
          <p:cNvPr id="442" name="Google Shape;442;p51"/>
          <p:cNvSpPr txBox="1"/>
          <p:nvPr/>
        </p:nvSpPr>
        <p:spPr>
          <a:xfrm>
            <a:off x="333025" y="1090600"/>
            <a:ext cx="86517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Flow models that compute an exact likelihood often assign higher likelihood to out-of-distribution data than the data used for maximum likelihood training. The fundamental reasons for why flows fail at OOD detection in the first place are not fully understood.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6385-3040-4386-A9D5-F3C107E0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Applications to Robotics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DCE47-0B23-4D40-A1FC-CB87917C1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Self-Supervised Learning</a:t>
            </a:r>
          </a:p>
          <a:p>
            <a:r>
              <a:rPr lang="en-SG" dirty="0"/>
              <a:t>Model-Based Reinforcement Learning</a:t>
            </a:r>
          </a:p>
          <a:p>
            <a:r>
              <a:rPr lang="en-SG" dirty="0"/>
              <a:t>E.g. Grasping, Navigation, Interaction.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96B0391-561A-41E4-8213-270B0A31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41" y="774384"/>
            <a:ext cx="3676650" cy="1771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BD9FB-6636-4381-A7B2-1E93E1B35D7E}"/>
              </a:ext>
            </a:extLst>
          </p:cNvPr>
          <p:cNvSpPr txBox="1"/>
          <p:nvPr/>
        </p:nvSpPr>
        <p:spPr>
          <a:xfrm>
            <a:off x="0" y="4878379"/>
            <a:ext cx="8161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600" dirty="0">
                <a:solidFill>
                  <a:schemeClr val="dk1"/>
                </a:solidFill>
                <a:highlight>
                  <a:srgbClr val="FFFFFF"/>
                </a:highlight>
              </a:rPr>
              <a:t>Ha, David, and Jürgen </a:t>
            </a:r>
            <a:r>
              <a:rPr lang="en-SG" sz="600" dirty="0" err="1">
                <a:solidFill>
                  <a:schemeClr val="dk1"/>
                </a:solidFill>
                <a:highlight>
                  <a:srgbClr val="FFFFFF"/>
                </a:highlight>
              </a:rPr>
              <a:t>Schmidhuber</a:t>
            </a:r>
            <a:r>
              <a:rPr lang="en-SG" sz="600" dirty="0">
                <a:solidFill>
                  <a:schemeClr val="dk1"/>
                </a:solidFill>
                <a:highlight>
                  <a:srgbClr val="FFFFFF"/>
                </a:highlight>
              </a:rPr>
              <a:t>. "World models." </a:t>
            </a:r>
            <a:r>
              <a:rPr lang="en-SG" sz="600" dirty="0" err="1">
                <a:solidFill>
                  <a:schemeClr val="dk1"/>
                </a:solidFill>
                <a:highlight>
                  <a:srgbClr val="FFFFFF"/>
                </a:highlight>
              </a:rPr>
              <a:t>arXiv</a:t>
            </a:r>
            <a:r>
              <a:rPr lang="en-SG" sz="600" dirty="0">
                <a:solidFill>
                  <a:schemeClr val="dk1"/>
                </a:solidFill>
                <a:highlight>
                  <a:srgbClr val="FFFFFF"/>
                </a:highlight>
              </a:rPr>
              <a:t> preprint arXiv:1803.10122 (2018).</a:t>
            </a:r>
          </a:p>
          <a:p>
            <a:r>
              <a:rPr lang="en-SG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Ebert, Frederik, et al. "Visual foresight: Model-based deep reinforcement learning for vision-based robotic control." </a:t>
            </a:r>
            <a:r>
              <a:rPr lang="en-SG" sz="6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SG" sz="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arXiv:1812.00568</a:t>
            </a:r>
            <a:r>
              <a:rPr lang="en-SG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(2018).</a:t>
            </a:r>
            <a:endParaRPr lang="en-SG" sz="6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9" name="Google Shape;438;p51">
            <a:extLst>
              <a:ext uri="{FF2B5EF4-FFF2-40B4-BE49-F238E27FC236}">
                <a16:creationId xmlns:a16="http://schemas.microsoft.com/office/drawing/2014/main" id="{18474F5D-C93D-4891-B2FA-D9A10828CA9A}"/>
              </a:ext>
            </a:extLst>
          </p:cNvPr>
          <p:cNvSpPr txBox="1"/>
          <p:nvPr/>
        </p:nvSpPr>
        <p:spPr>
          <a:xfrm>
            <a:off x="5253913" y="2513446"/>
            <a:ext cx="3611141" cy="55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dk2"/>
                </a:solidFill>
              </a:rPr>
              <a:t>World Models (Ha D. et al, 2018)</a:t>
            </a:r>
            <a:endParaRPr sz="1200" u="sng" dirty="0"/>
          </a:p>
        </p:txBody>
      </p:sp>
      <p:pic>
        <p:nvPicPr>
          <p:cNvPr id="11" name="Picture 10" descr="A picture containing kitchen, mirror, cat, refrigerator&#10;&#10;Description automatically generated">
            <a:extLst>
              <a:ext uri="{FF2B5EF4-FFF2-40B4-BE49-F238E27FC236}">
                <a16:creationId xmlns:a16="http://schemas.microsoft.com/office/drawing/2014/main" id="{660A156C-755C-4534-B1FA-A4CD8DB11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126"/>
          <a:stretch/>
        </p:blipFill>
        <p:spPr>
          <a:xfrm>
            <a:off x="267480" y="3012616"/>
            <a:ext cx="5343330" cy="892052"/>
          </a:xfrm>
          <a:prstGeom prst="rect">
            <a:avLst/>
          </a:prstGeom>
        </p:spPr>
      </p:pic>
      <p:sp>
        <p:nvSpPr>
          <p:cNvPr id="13" name="Google Shape;438;p51">
            <a:extLst>
              <a:ext uri="{FF2B5EF4-FFF2-40B4-BE49-F238E27FC236}">
                <a16:creationId xmlns:a16="http://schemas.microsoft.com/office/drawing/2014/main" id="{D094EABC-1C6D-408B-8C3C-C7C1B39C8835}"/>
              </a:ext>
            </a:extLst>
          </p:cNvPr>
          <p:cNvSpPr txBox="1"/>
          <p:nvPr/>
        </p:nvSpPr>
        <p:spPr>
          <a:xfrm>
            <a:off x="780469" y="3978222"/>
            <a:ext cx="3611141" cy="555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dk2"/>
                </a:solidFill>
              </a:rPr>
              <a:t>Visual Foresight (Ebert F. et al, 2018)</a:t>
            </a:r>
            <a:endParaRPr sz="1200" u="sng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24D03196-1D70-4340-81AE-4CB62568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50" y="2900711"/>
            <a:ext cx="2489329" cy="17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078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F389-62AC-492B-BC87-F3AA3FCC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SOTA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B39F8-D50F-4377-A83A-C6B74EB62ABB}"/>
              </a:ext>
            </a:extLst>
          </p:cNvPr>
          <p:cNvSpPr txBox="1"/>
          <p:nvPr/>
        </p:nvSpPr>
        <p:spPr>
          <a:xfrm>
            <a:off x="0" y="4943445"/>
            <a:ext cx="90297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Esser</a:t>
            </a:r>
            <a:r>
              <a:rPr lang="en-SG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Patrick, Robin </a:t>
            </a:r>
            <a:r>
              <a:rPr lang="en-SG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Rombach</a:t>
            </a:r>
            <a:r>
              <a:rPr lang="en-SG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Bjorn </a:t>
            </a:r>
            <a:r>
              <a:rPr lang="en-SG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Ommer</a:t>
            </a:r>
            <a:r>
              <a:rPr lang="en-SG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"Taming transformers for high-resolution image synthesis." </a:t>
            </a:r>
            <a:r>
              <a:rPr lang="en-SG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SG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2021.</a:t>
            </a:r>
            <a:endParaRPr lang="en-SG" sz="700" dirty="0"/>
          </a:p>
        </p:txBody>
      </p:sp>
      <p:pic>
        <p:nvPicPr>
          <p:cNvPr id="1026" name="Picture 2" descr="teaser">
            <a:extLst>
              <a:ext uri="{FF2B5EF4-FFF2-40B4-BE49-F238E27FC236}">
                <a16:creationId xmlns:a16="http://schemas.microsoft.com/office/drawing/2014/main" id="{AF6B9B59-6775-4275-8725-259DDF2C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225198"/>
            <a:ext cx="8520600" cy="332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25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statistical generative model is a </a:t>
            </a:r>
            <a:r>
              <a:rPr lang="en" sz="1400" b="1"/>
              <a:t>probability distribution p(x)</a:t>
            </a: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Data:</a:t>
            </a:r>
            <a:r>
              <a:rPr lang="en" sz="1400"/>
              <a:t> samples (e.g., images, sentences, speeches)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Prior knowledge: </a:t>
            </a:r>
            <a:r>
              <a:rPr lang="en" sz="1400"/>
              <a:t>parametric form (e.g., Gaussian?), loss function (e.g., maximum likelihood?), optimization algorithm, etc.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It is generative because </a:t>
            </a:r>
            <a:r>
              <a:rPr lang="en" sz="1400" b="1"/>
              <a:t>sampling from p(x) generates new images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Question: </a:t>
            </a:r>
            <a:r>
              <a:rPr lang="en" sz="1400"/>
              <a:t>Can we reduce the amount of prior knowledge and learn from data? 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Note:</a:t>
            </a:r>
            <a:r>
              <a:rPr lang="en" sz="1000"/>
              <a:t> Cannot do something purely based on data. Sample complexity scales exponentially. Requires some Inductive Bias.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Generative Models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73350" y="4797475"/>
            <a:ext cx="91440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Slide from </a:t>
            </a:r>
            <a:r>
              <a:rPr lang="en" sz="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 sz="600">
              <a:solidFill>
                <a:srgbClr val="2222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</a:rPr>
              <a:t>Locatello, F., Bauer, S., Lucic, M., Raetsch, G., Gelly, S., Schölkopf, B., &amp; Bachem, O. (2019, May). Challenging common assumptions in the unsupervised learning of disentangled representations. In </a:t>
            </a:r>
            <a:r>
              <a:rPr lang="en" sz="600" i="1">
                <a:solidFill>
                  <a:srgbClr val="222222"/>
                </a:solidFill>
              </a:rPr>
              <a:t>international conference on machine learning</a:t>
            </a:r>
            <a:r>
              <a:rPr lang="en" sz="600">
                <a:solidFill>
                  <a:srgbClr val="222222"/>
                </a:solidFill>
              </a:rPr>
              <a:t> (pp. 4114-4124).</a:t>
            </a:r>
            <a:endParaRPr sz="600">
              <a:solidFill>
                <a:srgbClr val="2222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525" y="2117175"/>
            <a:ext cx="5303651" cy="9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650" y="3441999"/>
            <a:ext cx="3018700" cy="8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48" name="Google Shape;448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Deep Generative Models (DGMs)?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DGMs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Fully Observable Likelihood models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Autoregressive Models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Normalizing Flows Models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Latent Variable Models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Variational Autoencoders (VAEs)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Implicit Generative Models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Generative Adversarial Networks (GANs)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Challenges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54" name="Google Shape;45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http://cs236.stanford.edu/syllabus.html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https://deepgenerativemodels.github.io/notes/index.html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http://stat.columbia.edu/~cunningham/teaching/GR8201/#:~:text=Course%20Description,learning%20of%20deep%20neural%20networks.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https://cs.nyu.edu/courses/spring18/CSCI-GA.3033-022/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https://openai.com/blog/generative-models/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http://www.sci.utah.edu/~shireen/deep_generative_models.html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https://www.youtube.com/watch?v=FMuvUZXMzKM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https://sites.google.com/view/berkeley-cs294-158-sp20/home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Discriminative vs. generative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93" name="Google Shape;93;p18"/>
          <p:cNvCxnSpPr>
            <a:stCxn id="92" idx="0"/>
            <a:endCxn id="92" idx="2"/>
          </p:cNvCxnSpPr>
          <p:nvPr/>
        </p:nvCxnSpPr>
        <p:spPr>
          <a:xfrm>
            <a:off x="4572000" y="1152475"/>
            <a:ext cx="0" cy="341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8"/>
          <p:cNvSpPr txBox="1"/>
          <p:nvPr/>
        </p:nvSpPr>
        <p:spPr>
          <a:xfrm>
            <a:off x="0" y="4794300"/>
            <a:ext cx="91440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Slide adapted from </a:t>
            </a:r>
            <a:r>
              <a:rPr lang="en" sz="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https://medium.com/@data_datum/deep-learning-in-5-minutes-part-3-discriminative-vs-generative-models-8b27c616b8af</a:t>
            </a:r>
            <a:endParaRPr sz="6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50" y="1042618"/>
            <a:ext cx="3623532" cy="2622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5858" y="791350"/>
            <a:ext cx="3258717" cy="26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53662" y="3814450"/>
            <a:ext cx="42021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the decision boundary between the classes and learns the </a:t>
            </a:r>
            <a:r>
              <a:rPr lang="en" b="1"/>
              <a:t>conditional probability distribution p(y|x).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734350" y="3710350"/>
            <a:ext cx="4314300" cy="10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the actual distribution of each class and learns the </a:t>
            </a:r>
            <a:r>
              <a:rPr lang="en" b="1"/>
              <a:t>joint probability distribution p(x,y). </a:t>
            </a:r>
            <a:r>
              <a:rPr lang="en"/>
              <a:t>Predicts the conditional probability with </a:t>
            </a:r>
            <a:r>
              <a:rPr lang="en" b="1"/>
              <a:t>Bayes Theorem.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8300" y="1363398"/>
            <a:ext cx="861675" cy="57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550" y="2067707"/>
            <a:ext cx="86167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0800" y="2494895"/>
            <a:ext cx="86167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9350" y="1335923"/>
            <a:ext cx="861675" cy="57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3900" y="1040850"/>
            <a:ext cx="811325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8"/>
          <p:cNvCxnSpPr>
            <a:stCxn id="103" idx="3"/>
          </p:cNvCxnSpPr>
          <p:nvPr/>
        </p:nvCxnSpPr>
        <p:spPr>
          <a:xfrm>
            <a:off x="5845225" y="1327200"/>
            <a:ext cx="3324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" name="Google Shape;105;p18"/>
          <p:cNvCxnSpPr>
            <a:stCxn id="106" idx="1"/>
          </p:cNvCxnSpPr>
          <p:nvPr/>
        </p:nvCxnSpPr>
        <p:spPr>
          <a:xfrm rot="10800000">
            <a:off x="6523976" y="2844683"/>
            <a:ext cx="9396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6" name="Google Shape;10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63576" y="2923142"/>
            <a:ext cx="644725" cy="72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 descr="P(y|x) = P(x,y) / P(x)" title="MathEquation,#000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22938" y="4568875"/>
            <a:ext cx="2404550" cy="2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16197" y="0"/>
            <a:ext cx="939599" cy="816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Generative Models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Often useful to condition on rich side information </a:t>
            </a:r>
            <a:r>
              <a:rPr lang="en" sz="1700" b="1"/>
              <a:t>Y.</a:t>
            </a:r>
            <a:endParaRPr sz="17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700"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t="40961"/>
          <a:stretch/>
        </p:blipFill>
        <p:spPr>
          <a:xfrm>
            <a:off x="5373100" y="359925"/>
            <a:ext cx="3609575" cy="13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0" y="4695600"/>
            <a:ext cx="90681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Image source 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https://mc.ai/a-tutorial-on-conditional-generative-adversarial-nets-keras-implementation/</a:t>
            </a:r>
            <a:r>
              <a:rPr lang="en" sz="600"/>
              <a:t>, </a:t>
            </a:r>
            <a:r>
              <a:rPr lang="en" sz="600">
                <a:solidFill>
                  <a:schemeClr val="dk1"/>
                </a:solidFill>
              </a:rPr>
              <a:t>Slide adapted from </a:t>
            </a:r>
            <a:r>
              <a:rPr lang="en" sz="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http://cs236.stanford.edu/syllabus.html</a:t>
            </a: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Ledig, Christian, et al. "Photo-realistic single image super-resolution using a generative adversarial network."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Proceedings of the IEEE conference on computer vision and pattern recognition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 2017.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Xu, Kelvin, et al. "Show, attend and tell: Neural image caption generation with visual attention." </a:t>
            </a:r>
            <a:r>
              <a:rPr lang="en" sz="600" i="1">
                <a:solidFill>
                  <a:srgbClr val="222222"/>
                </a:solidFill>
                <a:highlight>
                  <a:srgbClr val="FFFFFF"/>
                </a:highlight>
              </a:rPr>
              <a:t>International conference on machine learning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. 2015.</a:t>
            </a:r>
            <a:endParaRPr sz="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50" y="2172600"/>
            <a:ext cx="4678924" cy="18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6050" y="2049525"/>
            <a:ext cx="4508249" cy="201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are Deep Generative Models?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50">
                <a:solidFill>
                  <a:srgbClr val="777777"/>
                </a:solidFill>
                <a:highlight>
                  <a:srgbClr val="FFFFFF"/>
                </a:highlight>
              </a:rPr>
              <a:t>Deep generative models aim to combine the interpretable representations and quantified uncertainty offered by probabilistic models, with the flexibility and scalable learning of deep neural networks.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47450" y="4905000"/>
            <a:ext cx="80526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3"/>
              </a:rPr>
              <a:t>http://stat.columbia.edu/~cunningham/teaching/GR8201/</a:t>
            </a:r>
            <a:endParaRPr sz="60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525" y="2269500"/>
            <a:ext cx="6214676" cy="21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Deep Generative Models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Autoregressive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Variational Autoencoders (VAEs)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Normalizing Flow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Generative Adversarial Networks (GANs)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725" y="2967047"/>
            <a:ext cx="6096327" cy="160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0" y="4876025"/>
            <a:ext cx="87534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Image source 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https://colah.github.io/posts/2015-08-Understanding-LSTMs/</a:t>
            </a:r>
            <a:endParaRPr sz="600"/>
          </a:p>
        </p:txBody>
      </p:sp>
      <p:sp>
        <p:nvSpPr>
          <p:cNvPr id="140" name="Google Shape;140;p22"/>
          <p:cNvSpPr txBox="1"/>
          <p:nvPr/>
        </p:nvSpPr>
        <p:spPr>
          <a:xfrm>
            <a:off x="165000" y="3550663"/>
            <a:ext cx="258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</a:rPr>
              <a:t>Autoregressive Models: </a:t>
            </a:r>
            <a:endParaRPr sz="11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Minimize negative log-likelihood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 of Deep Generative Models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75" y="1055775"/>
            <a:ext cx="7059074" cy="37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2923</Words>
  <Application>Microsoft Office PowerPoint</Application>
  <PresentationFormat>On-screen Show (16:9)</PresentationFormat>
  <Paragraphs>290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Georgia</vt:lpstr>
      <vt:lpstr>Simple Light</vt:lpstr>
      <vt:lpstr>Deep Generative Models</vt:lpstr>
      <vt:lpstr>Contents</vt:lpstr>
      <vt:lpstr>Generative Modeling in Computer Graphics </vt:lpstr>
      <vt:lpstr>Statistical Generative Models</vt:lpstr>
      <vt:lpstr>Discriminative vs. generative</vt:lpstr>
      <vt:lpstr>Conditional Generative Models</vt:lpstr>
      <vt:lpstr>What are Deep Generative Models?</vt:lpstr>
      <vt:lpstr>Types of Deep Generative Models</vt:lpstr>
      <vt:lpstr>Types of Deep Generative Models</vt:lpstr>
      <vt:lpstr>Autoregressive Models</vt:lpstr>
      <vt:lpstr>Autoregressive Models</vt:lpstr>
      <vt:lpstr>Examples of Autoregressive Models</vt:lpstr>
      <vt:lpstr>Autoregressive Models</vt:lpstr>
      <vt:lpstr>Latent Variable Models</vt:lpstr>
      <vt:lpstr>Marginal Likelihood of Latent Variable Models</vt:lpstr>
      <vt:lpstr>Variational Autoencoder (VAE) </vt:lpstr>
      <vt:lpstr>Evidence Lower BOund (ELBO)</vt:lpstr>
      <vt:lpstr>Evidence Lower Bound (ELBO)</vt:lpstr>
      <vt:lpstr>Examples of VAEs</vt:lpstr>
      <vt:lpstr>Variational Autoencoders </vt:lpstr>
      <vt:lpstr>Variational Autoencoders</vt:lpstr>
      <vt:lpstr>Normalizing Flow Models</vt:lpstr>
      <vt:lpstr>Normalizing Flow Models</vt:lpstr>
      <vt:lpstr>Normalizing Flow Models</vt:lpstr>
      <vt:lpstr>Illustration of Normalizing Flow Model</vt:lpstr>
      <vt:lpstr>Example of Flow Models</vt:lpstr>
      <vt:lpstr>Normalizing Flow Models</vt:lpstr>
      <vt:lpstr>Generative Adversarial Networks (GANs)</vt:lpstr>
      <vt:lpstr>Generative Adversarial Networks (GANs)</vt:lpstr>
      <vt:lpstr>Generative Adversarial Networks (GANs) </vt:lpstr>
      <vt:lpstr>Examples of GAN</vt:lpstr>
      <vt:lpstr>Current Challenges - Issues with GANs</vt:lpstr>
      <vt:lpstr>Unstable Optimization</vt:lpstr>
      <vt:lpstr>Mode Collapse</vt:lpstr>
      <vt:lpstr>VQ-VAE 2.0 vs BigGAN Deep</vt:lpstr>
      <vt:lpstr>Evaluating GAN</vt:lpstr>
      <vt:lpstr>Current Challenges - Out of Distribution Detection</vt:lpstr>
      <vt:lpstr>Applications to Robotics</vt:lpstr>
      <vt:lpstr>Current SOTA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Generative Models</dc:title>
  <cp:lastModifiedBy>shen bingquan</cp:lastModifiedBy>
  <cp:revision>1</cp:revision>
  <dcterms:modified xsi:type="dcterms:W3CDTF">2021-08-12T03:00:15Z</dcterms:modified>
</cp:coreProperties>
</file>